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8" r:id="rId1"/>
  </p:sldMasterIdLst>
  <p:notesMasterIdLst>
    <p:notesMasterId r:id="rId28"/>
  </p:notesMasterIdLst>
  <p:sldIdLst>
    <p:sldId id="262" r:id="rId2"/>
    <p:sldId id="288" r:id="rId3"/>
    <p:sldId id="290" r:id="rId4"/>
    <p:sldId id="289" r:id="rId5"/>
    <p:sldId id="284" r:id="rId6"/>
    <p:sldId id="258" r:id="rId7"/>
    <p:sldId id="277" r:id="rId8"/>
    <p:sldId id="281" r:id="rId9"/>
    <p:sldId id="291" r:id="rId10"/>
    <p:sldId id="260" r:id="rId11"/>
    <p:sldId id="265" r:id="rId12"/>
    <p:sldId id="266" r:id="rId13"/>
    <p:sldId id="267" r:id="rId14"/>
    <p:sldId id="264" r:id="rId15"/>
    <p:sldId id="263" r:id="rId16"/>
    <p:sldId id="270" r:id="rId17"/>
    <p:sldId id="268" r:id="rId18"/>
    <p:sldId id="269" r:id="rId19"/>
    <p:sldId id="285" r:id="rId20"/>
    <p:sldId id="271" r:id="rId21"/>
    <p:sldId id="272" r:id="rId22"/>
    <p:sldId id="278" r:id="rId23"/>
    <p:sldId id="280" r:id="rId24"/>
    <p:sldId id="283" r:id="rId25"/>
    <p:sldId id="274" r:id="rId26"/>
    <p:sldId id="276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FA4E56-C772-B44E-8832-6DBC827098A5}" v="182" dt="2022-08-26T13:44:16.8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23"/>
    <p:restoredTop sz="94675"/>
  </p:normalViewPr>
  <p:slideViewPr>
    <p:cSldViewPr snapToGrid="0">
      <p:cViewPr varScale="1">
        <p:scale>
          <a:sx n="137" d="100"/>
          <a:sy n="137" d="100"/>
        </p:scale>
        <p:origin x="20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liana, Camilo" userId="7f67d169-7935-4372-8b50-14ca77cfb425" providerId="ADAL" clId="{73FA4E56-C772-B44E-8832-6DBC827098A5}"/>
    <pc:docChg chg="undo custSel addSld delSld modSld sldOrd">
      <pc:chgData name="Galiana, Camilo" userId="7f67d169-7935-4372-8b50-14ca77cfb425" providerId="ADAL" clId="{73FA4E56-C772-B44E-8832-6DBC827098A5}" dt="2022-08-26T13:44:45.095" v="1858" actId="478"/>
      <pc:docMkLst>
        <pc:docMk/>
      </pc:docMkLst>
      <pc:sldChg chg="addSp delSp modSp del mod setBg addAnim setClrOvrMap delDesignElem">
        <pc:chgData name="Galiana, Camilo" userId="7f67d169-7935-4372-8b50-14ca77cfb425" providerId="ADAL" clId="{73FA4E56-C772-B44E-8832-6DBC827098A5}" dt="2022-08-15T08:46:56.300" v="281" actId="2696"/>
        <pc:sldMkLst>
          <pc:docMk/>
          <pc:sldMk cId="870708143" sldId="256"/>
        </pc:sldMkLst>
        <pc:spChg chg="mod">
          <ac:chgData name="Galiana, Camilo" userId="7f67d169-7935-4372-8b50-14ca77cfb425" providerId="ADAL" clId="{73FA4E56-C772-B44E-8832-6DBC827098A5}" dt="2022-08-15T08:46:13.017" v="270" actId="27636"/>
          <ac:spMkLst>
            <pc:docMk/>
            <pc:sldMk cId="870708143" sldId="256"/>
            <ac:spMk id="2" creationId="{84557549-7652-344C-0BF6-D1FC340A78B3}"/>
          </ac:spMkLst>
        </pc:spChg>
        <pc:spChg chg="del mod">
          <ac:chgData name="Galiana, Camilo" userId="7f67d169-7935-4372-8b50-14ca77cfb425" providerId="ADAL" clId="{73FA4E56-C772-B44E-8832-6DBC827098A5}" dt="2022-08-15T08:41:31.832" v="82" actId="478"/>
          <ac:spMkLst>
            <pc:docMk/>
            <pc:sldMk cId="870708143" sldId="256"/>
            <ac:spMk id="3" creationId="{C875EBB1-FE87-F2F0-F97E-A65FF8F96D20}"/>
          </ac:spMkLst>
        </pc:spChg>
        <pc:spChg chg="add del">
          <ac:chgData name="Galiana, Camilo" userId="7f67d169-7935-4372-8b50-14ca77cfb425" providerId="ADAL" clId="{73FA4E56-C772-B44E-8832-6DBC827098A5}" dt="2022-08-15T08:40:45.016" v="72" actId="26606"/>
          <ac:spMkLst>
            <pc:docMk/>
            <pc:sldMk cId="870708143" sldId="256"/>
            <ac:spMk id="2052" creationId="{C0B27210-D0CA-4654-B3E3-9ABB4F178EA1}"/>
          </ac:spMkLst>
        </pc:spChg>
        <pc:spChg chg="add del">
          <ac:chgData name="Galiana, Camilo" userId="7f67d169-7935-4372-8b50-14ca77cfb425" providerId="ADAL" clId="{73FA4E56-C772-B44E-8832-6DBC827098A5}" dt="2022-08-15T08:40:45.016" v="72" actId="26606"/>
          <ac:spMkLst>
            <pc:docMk/>
            <pc:sldMk cId="870708143" sldId="256"/>
            <ac:spMk id="2053" creationId="{1DB7C82F-AB7E-4F0C-B829-FA1B9C415180}"/>
          </ac:spMkLst>
        </pc:spChg>
        <pc:spChg chg="add del">
          <ac:chgData name="Galiana, Camilo" userId="7f67d169-7935-4372-8b50-14ca77cfb425" providerId="ADAL" clId="{73FA4E56-C772-B44E-8832-6DBC827098A5}" dt="2022-08-15T08:40:45.016" v="72" actId="26606"/>
          <ac:spMkLst>
            <pc:docMk/>
            <pc:sldMk cId="870708143" sldId="256"/>
            <ac:spMk id="2054" creationId="{70B66945-4967-4040-926D-DCA44313CDAB}"/>
          </ac:spMkLst>
        </pc:spChg>
        <pc:spChg chg="del">
          <ac:chgData name="Galiana, Camilo" userId="7f67d169-7935-4372-8b50-14ca77cfb425" providerId="ADAL" clId="{73FA4E56-C772-B44E-8832-6DBC827098A5}" dt="2022-08-15T08:39:07.451" v="3"/>
          <ac:spMkLst>
            <pc:docMk/>
            <pc:sldMk cId="870708143" sldId="256"/>
            <ac:spMk id="2055" creationId="{C0B27210-D0CA-4654-B3E3-9ABB4F178EA1}"/>
          </ac:spMkLst>
        </pc:spChg>
        <pc:spChg chg="add del">
          <ac:chgData name="Galiana, Camilo" userId="7f67d169-7935-4372-8b50-14ca77cfb425" providerId="ADAL" clId="{73FA4E56-C772-B44E-8832-6DBC827098A5}" dt="2022-08-15T08:41:09.438" v="76" actId="26606"/>
          <ac:spMkLst>
            <pc:docMk/>
            <pc:sldMk cId="870708143" sldId="256"/>
            <ac:spMk id="2056" creationId="{E49CC64F-7275-4E33-961B-0C5CDC439875}"/>
          </ac:spMkLst>
        </pc:spChg>
        <pc:spChg chg="del">
          <ac:chgData name="Galiana, Camilo" userId="7f67d169-7935-4372-8b50-14ca77cfb425" providerId="ADAL" clId="{73FA4E56-C772-B44E-8832-6DBC827098A5}" dt="2022-08-15T08:39:07.451" v="3"/>
          <ac:spMkLst>
            <pc:docMk/>
            <pc:sldMk cId="870708143" sldId="256"/>
            <ac:spMk id="2057" creationId="{1DB7C82F-AB7E-4F0C-B829-FA1B9C415180}"/>
          </ac:spMkLst>
        </pc:spChg>
        <pc:spChg chg="del">
          <ac:chgData name="Galiana, Camilo" userId="7f67d169-7935-4372-8b50-14ca77cfb425" providerId="ADAL" clId="{73FA4E56-C772-B44E-8832-6DBC827098A5}" dt="2022-08-15T08:39:07.451" v="3"/>
          <ac:spMkLst>
            <pc:docMk/>
            <pc:sldMk cId="870708143" sldId="256"/>
            <ac:spMk id="2059" creationId="{70B66945-4967-4040-926D-DCA44313CDAB}"/>
          </ac:spMkLst>
        </pc:spChg>
        <pc:spChg chg="add del">
          <ac:chgData name="Galiana, Camilo" userId="7f67d169-7935-4372-8b50-14ca77cfb425" providerId="ADAL" clId="{73FA4E56-C772-B44E-8832-6DBC827098A5}" dt="2022-08-15T08:41:09.430" v="75" actId="26606"/>
          <ac:spMkLst>
            <pc:docMk/>
            <pc:sldMk cId="870708143" sldId="256"/>
            <ac:spMk id="2061" creationId="{2C6334C2-F73F-4B3B-A626-DD5F69DF6ED0}"/>
          </ac:spMkLst>
        </pc:spChg>
        <pc:spChg chg="add del">
          <ac:chgData name="Galiana, Camilo" userId="7f67d169-7935-4372-8b50-14ca77cfb425" providerId="ADAL" clId="{73FA4E56-C772-B44E-8832-6DBC827098A5}" dt="2022-08-15T08:45:53.137" v="263"/>
          <ac:spMkLst>
            <pc:docMk/>
            <pc:sldMk cId="870708143" sldId="256"/>
            <ac:spMk id="2063" creationId="{1DB7C82F-AB7E-4F0C-B829-FA1B9C415180}"/>
          </ac:spMkLst>
        </pc:spChg>
        <pc:picChg chg="add del mod">
          <ac:chgData name="Galiana, Camilo" userId="7f67d169-7935-4372-8b50-14ca77cfb425" providerId="ADAL" clId="{73FA4E56-C772-B44E-8832-6DBC827098A5}" dt="2022-08-15T08:38:43.178" v="1" actId="478"/>
          <ac:picMkLst>
            <pc:docMk/>
            <pc:sldMk cId="870708143" sldId="256"/>
            <ac:picMk id="4" creationId="{562FCC22-9C51-4211-0758-83A83D6D8DFE}"/>
          </ac:picMkLst>
        </pc:picChg>
        <pc:picChg chg="add del">
          <ac:chgData name="Galiana, Camilo" userId="7f67d169-7935-4372-8b50-14ca77cfb425" providerId="ADAL" clId="{73FA4E56-C772-B44E-8832-6DBC827098A5}" dt="2022-08-15T08:40:37.841" v="69" actId="478"/>
          <ac:picMkLst>
            <pc:docMk/>
            <pc:sldMk cId="870708143" sldId="256"/>
            <ac:picMk id="5" creationId="{D1061A92-8D58-2E5D-4FB3-2FBC102BD6DB}"/>
          </ac:picMkLst>
        </pc:picChg>
        <pc:picChg chg="add mod">
          <ac:chgData name="Galiana, Camilo" userId="7f67d169-7935-4372-8b50-14ca77cfb425" providerId="ADAL" clId="{73FA4E56-C772-B44E-8832-6DBC827098A5}" dt="2022-08-15T08:46:46.564" v="279" actId="1076"/>
          <ac:picMkLst>
            <pc:docMk/>
            <pc:sldMk cId="870708143" sldId="256"/>
            <ac:picMk id="6" creationId="{B7AB0143-58A1-63AA-BF6C-3B0304979DE6}"/>
          </ac:picMkLst>
        </pc:picChg>
        <pc:picChg chg="add del mod">
          <ac:chgData name="Galiana, Camilo" userId="7f67d169-7935-4372-8b50-14ca77cfb425" providerId="ADAL" clId="{73FA4E56-C772-B44E-8832-6DBC827098A5}" dt="2022-08-15T08:42:10.570" v="86" actId="478"/>
          <ac:picMkLst>
            <pc:docMk/>
            <pc:sldMk cId="870708143" sldId="256"/>
            <ac:picMk id="7" creationId="{8C79008C-9086-41B5-FF1A-F87FC61A08A6}"/>
          </ac:picMkLst>
        </pc:picChg>
        <pc:picChg chg="del">
          <ac:chgData name="Galiana, Camilo" userId="7f67d169-7935-4372-8b50-14ca77cfb425" providerId="ADAL" clId="{73FA4E56-C772-B44E-8832-6DBC827098A5}" dt="2022-08-15T08:40:37.841" v="69" actId="478"/>
          <ac:picMkLst>
            <pc:docMk/>
            <pc:sldMk cId="870708143" sldId="256"/>
            <ac:picMk id="2050" creationId="{7FB78007-E9F2-3385-CFD8-8F3501E3A6EA}"/>
          </ac:picMkLst>
        </pc:picChg>
      </pc:sldChg>
      <pc:sldChg chg="modSp del mod">
        <pc:chgData name="Galiana, Camilo" userId="7f67d169-7935-4372-8b50-14ca77cfb425" providerId="ADAL" clId="{73FA4E56-C772-B44E-8832-6DBC827098A5}" dt="2022-08-15T08:42:14.904" v="87" actId="2696"/>
        <pc:sldMkLst>
          <pc:docMk/>
          <pc:sldMk cId="4017712335" sldId="257"/>
        </pc:sldMkLst>
        <pc:spChg chg="mod">
          <ac:chgData name="Galiana, Camilo" userId="7f67d169-7935-4372-8b50-14ca77cfb425" providerId="ADAL" clId="{73FA4E56-C772-B44E-8832-6DBC827098A5}" dt="2022-08-15T08:39:45.465" v="37"/>
          <ac:spMkLst>
            <pc:docMk/>
            <pc:sldMk cId="4017712335" sldId="257"/>
            <ac:spMk id="2" creationId="{75D1E2A0-2340-97C6-5217-9E108A8B08F0}"/>
          </ac:spMkLst>
        </pc:spChg>
        <pc:spChg chg="mod">
          <ac:chgData name="Galiana, Camilo" userId="7f67d169-7935-4372-8b50-14ca77cfb425" providerId="ADAL" clId="{73FA4E56-C772-B44E-8832-6DBC827098A5}" dt="2022-08-15T08:39:45.465" v="37"/>
          <ac:spMkLst>
            <pc:docMk/>
            <pc:sldMk cId="4017712335" sldId="257"/>
            <ac:spMk id="3" creationId="{E8D03845-7BCB-D9E2-5731-1F1E14507F17}"/>
          </ac:spMkLst>
        </pc:spChg>
      </pc:sldChg>
      <pc:sldChg chg="modSp mod">
        <pc:chgData name="Galiana, Camilo" userId="7f67d169-7935-4372-8b50-14ca77cfb425" providerId="ADAL" clId="{73FA4E56-C772-B44E-8832-6DBC827098A5}" dt="2022-08-15T11:01:06.435" v="893"/>
        <pc:sldMkLst>
          <pc:docMk/>
          <pc:sldMk cId="4228123116" sldId="258"/>
        </pc:sldMkLst>
        <pc:spChg chg="mod">
          <ac:chgData name="Galiana, Camilo" userId="7f67d169-7935-4372-8b50-14ca77cfb425" providerId="ADAL" clId="{73FA4E56-C772-B44E-8832-6DBC827098A5}" dt="2022-08-15T11:01:06.435" v="893"/>
          <ac:spMkLst>
            <pc:docMk/>
            <pc:sldMk cId="4228123116" sldId="258"/>
            <ac:spMk id="2" creationId="{FB25EFB1-3BE0-177F-0A60-CBF3B23D3CAD}"/>
          </ac:spMkLst>
        </pc:spChg>
        <pc:spChg chg="mod">
          <ac:chgData name="Galiana, Camilo" userId="7f67d169-7935-4372-8b50-14ca77cfb425" providerId="ADAL" clId="{73FA4E56-C772-B44E-8832-6DBC827098A5}" dt="2022-08-15T11:01:06.435" v="893"/>
          <ac:spMkLst>
            <pc:docMk/>
            <pc:sldMk cId="4228123116" sldId="258"/>
            <ac:spMk id="4" creationId="{CC7FBACE-7938-2FCB-1965-87F7898DF8FC}"/>
          </ac:spMkLst>
        </pc:spChg>
      </pc:sldChg>
      <pc:sldChg chg="addSp delSp modSp add del mod delDesignElem">
        <pc:chgData name="Galiana, Camilo" userId="7f67d169-7935-4372-8b50-14ca77cfb425" providerId="ADAL" clId="{73FA4E56-C772-B44E-8832-6DBC827098A5}" dt="2022-08-15T08:46:58.839" v="283" actId="2696"/>
        <pc:sldMkLst>
          <pc:docMk/>
          <pc:sldMk cId="300504876" sldId="259"/>
        </pc:sldMkLst>
        <pc:spChg chg="mod">
          <ac:chgData name="Galiana, Camilo" userId="7f67d169-7935-4372-8b50-14ca77cfb425" providerId="ADAL" clId="{73FA4E56-C772-B44E-8832-6DBC827098A5}" dt="2022-08-15T08:46:13.055" v="271" actId="27636"/>
          <ac:spMkLst>
            <pc:docMk/>
            <pc:sldMk cId="300504876" sldId="259"/>
            <ac:spMk id="2" creationId="{84557549-7652-344C-0BF6-D1FC340A78B3}"/>
          </ac:spMkLst>
        </pc:spChg>
        <pc:spChg chg="add del">
          <ac:chgData name="Galiana, Camilo" userId="7f67d169-7935-4372-8b50-14ca77cfb425" providerId="ADAL" clId="{73FA4E56-C772-B44E-8832-6DBC827098A5}" dt="2022-08-15T08:45:53.137" v="263"/>
          <ac:spMkLst>
            <pc:docMk/>
            <pc:sldMk cId="300504876" sldId="259"/>
            <ac:spMk id="2052" creationId="{C0B27210-D0CA-4654-B3E3-9ABB4F178EA1}"/>
          </ac:spMkLst>
        </pc:spChg>
        <pc:spChg chg="add del">
          <ac:chgData name="Galiana, Camilo" userId="7f67d169-7935-4372-8b50-14ca77cfb425" providerId="ADAL" clId="{73FA4E56-C772-B44E-8832-6DBC827098A5}" dt="2022-08-15T08:45:53.137" v="263"/>
          <ac:spMkLst>
            <pc:docMk/>
            <pc:sldMk cId="300504876" sldId="259"/>
            <ac:spMk id="2053" creationId="{1DB7C82F-AB7E-4F0C-B829-FA1B9C415180}"/>
          </ac:spMkLst>
        </pc:spChg>
        <pc:spChg chg="add del">
          <ac:chgData name="Galiana, Camilo" userId="7f67d169-7935-4372-8b50-14ca77cfb425" providerId="ADAL" clId="{73FA4E56-C772-B44E-8832-6DBC827098A5}" dt="2022-08-15T08:45:53.137" v="263"/>
          <ac:spMkLst>
            <pc:docMk/>
            <pc:sldMk cId="300504876" sldId="259"/>
            <ac:spMk id="2054" creationId="{70B66945-4967-4040-926D-DCA44313CDAB}"/>
          </ac:spMkLst>
        </pc:spChg>
      </pc:sldChg>
      <pc:sldChg chg="addSp delSp modSp new mod">
        <pc:chgData name="Galiana, Camilo" userId="7f67d169-7935-4372-8b50-14ca77cfb425" providerId="ADAL" clId="{73FA4E56-C772-B44E-8832-6DBC827098A5}" dt="2022-08-15T11:01:06.435" v="893"/>
        <pc:sldMkLst>
          <pc:docMk/>
          <pc:sldMk cId="1432549070" sldId="260"/>
        </pc:sldMkLst>
        <pc:spChg chg="mod">
          <ac:chgData name="Galiana, Camilo" userId="7f67d169-7935-4372-8b50-14ca77cfb425" providerId="ADAL" clId="{73FA4E56-C772-B44E-8832-6DBC827098A5}" dt="2022-08-15T11:01:06.435" v="893"/>
          <ac:spMkLst>
            <pc:docMk/>
            <pc:sldMk cId="1432549070" sldId="260"/>
            <ac:spMk id="2" creationId="{01BEBD7E-D06C-D95B-6F65-CC9476D60694}"/>
          </ac:spMkLst>
        </pc:spChg>
        <pc:spChg chg="mod">
          <ac:chgData name="Galiana, Camilo" userId="7f67d169-7935-4372-8b50-14ca77cfb425" providerId="ADAL" clId="{73FA4E56-C772-B44E-8832-6DBC827098A5}" dt="2022-08-15T11:01:06.435" v="893"/>
          <ac:spMkLst>
            <pc:docMk/>
            <pc:sldMk cId="1432549070" sldId="260"/>
            <ac:spMk id="3" creationId="{2AA9CCA3-FDE1-CBB0-8139-D1F3CC70A33F}"/>
          </ac:spMkLst>
        </pc:spChg>
        <pc:spChg chg="del mod">
          <ac:chgData name="Galiana, Camilo" userId="7f67d169-7935-4372-8b50-14ca77cfb425" providerId="ADAL" clId="{73FA4E56-C772-B44E-8832-6DBC827098A5}" dt="2022-08-15T08:48:03.301" v="290"/>
          <ac:spMkLst>
            <pc:docMk/>
            <pc:sldMk cId="1432549070" sldId="260"/>
            <ac:spMk id="4" creationId="{14102187-3F2F-1859-837F-DD4D311CAD1A}"/>
          </ac:spMkLst>
        </pc:spChg>
        <pc:picChg chg="add del mod">
          <ac:chgData name="Galiana, Camilo" userId="7f67d169-7935-4372-8b50-14ca77cfb425" providerId="ADAL" clId="{73FA4E56-C772-B44E-8832-6DBC827098A5}" dt="2022-08-15T08:47:56.429" v="288" actId="478"/>
          <ac:picMkLst>
            <pc:docMk/>
            <pc:sldMk cId="1432549070" sldId="260"/>
            <ac:picMk id="5122" creationId="{AF70A504-D397-A5C6-9C95-652FCA343444}"/>
          </ac:picMkLst>
        </pc:picChg>
        <pc:picChg chg="add mod">
          <ac:chgData name="Galiana, Camilo" userId="7f67d169-7935-4372-8b50-14ca77cfb425" providerId="ADAL" clId="{73FA4E56-C772-B44E-8832-6DBC827098A5}" dt="2022-08-15T08:48:08.499" v="292" actId="1076"/>
          <ac:picMkLst>
            <pc:docMk/>
            <pc:sldMk cId="1432549070" sldId="260"/>
            <ac:picMk id="5124" creationId="{A4B77869-9D51-EA46-E4E0-CF7BD03C67A3}"/>
          </ac:picMkLst>
        </pc:picChg>
      </pc:sldChg>
      <pc:sldChg chg="delSp modSp add del ord modTransition setBg modAnim delDesignElem">
        <pc:chgData name="Galiana, Camilo" userId="7f67d169-7935-4372-8b50-14ca77cfb425" providerId="ADAL" clId="{73FA4E56-C772-B44E-8832-6DBC827098A5}" dt="2022-08-15T15:19:37.038" v="1740" actId="2696"/>
        <pc:sldMkLst>
          <pc:docMk/>
          <pc:sldMk cId="1403095379" sldId="261"/>
        </pc:sldMkLst>
        <pc:spChg chg="mod">
          <ac:chgData name="Galiana, Camilo" userId="7f67d169-7935-4372-8b50-14ca77cfb425" providerId="ADAL" clId="{73FA4E56-C772-B44E-8832-6DBC827098A5}" dt="2022-08-15T14:28:55.049" v="970" actId="20577"/>
          <ac:spMkLst>
            <pc:docMk/>
            <pc:sldMk cId="1403095379" sldId="261"/>
            <ac:spMk id="2" creationId="{84557549-7652-344C-0BF6-D1FC340A78B3}"/>
          </ac:spMkLst>
        </pc:spChg>
        <pc:spChg chg="del">
          <ac:chgData name="Galiana, Camilo" userId="7f67d169-7935-4372-8b50-14ca77cfb425" providerId="ADAL" clId="{73FA4E56-C772-B44E-8832-6DBC827098A5}" dt="2022-08-15T08:46:18.137" v="277"/>
          <ac:spMkLst>
            <pc:docMk/>
            <pc:sldMk cId="1403095379" sldId="261"/>
            <ac:spMk id="2063" creationId="{1DB7C82F-AB7E-4F0C-B829-FA1B9C415180}"/>
          </ac:spMkLst>
        </pc:spChg>
      </pc:sldChg>
      <pc:sldChg chg="addSp delSp modSp add mod ord setBg delDesignElem">
        <pc:chgData name="Galiana, Camilo" userId="7f67d169-7935-4372-8b50-14ca77cfb425" providerId="ADAL" clId="{73FA4E56-C772-B44E-8832-6DBC827098A5}" dt="2022-08-15T15:19:33.006" v="1739" actId="478"/>
        <pc:sldMkLst>
          <pc:docMk/>
          <pc:sldMk cId="770736541" sldId="262"/>
        </pc:sldMkLst>
        <pc:spChg chg="del mod">
          <ac:chgData name="Galiana, Camilo" userId="7f67d169-7935-4372-8b50-14ca77cfb425" providerId="ADAL" clId="{73FA4E56-C772-B44E-8832-6DBC827098A5}" dt="2022-08-15T15:19:33.006" v="1739" actId="478"/>
          <ac:spMkLst>
            <pc:docMk/>
            <pc:sldMk cId="770736541" sldId="262"/>
            <ac:spMk id="2" creationId="{84557549-7652-344C-0BF6-D1FC340A78B3}"/>
          </ac:spMkLst>
        </pc:spChg>
        <pc:spChg chg="del mod">
          <ac:chgData name="Galiana, Camilo" userId="7f67d169-7935-4372-8b50-14ca77cfb425" providerId="ADAL" clId="{73FA4E56-C772-B44E-8832-6DBC827098A5}" dt="2022-08-15T15:19:08.627" v="1734" actId="478"/>
          <ac:spMkLst>
            <pc:docMk/>
            <pc:sldMk cId="770736541" sldId="262"/>
            <ac:spMk id="3" creationId="{C875EBB1-FE87-F2F0-F97E-A65FF8F96D20}"/>
          </ac:spMkLst>
        </pc:spChg>
        <pc:spChg chg="add mod">
          <ac:chgData name="Galiana, Camilo" userId="7f67d169-7935-4372-8b50-14ca77cfb425" providerId="ADAL" clId="{73FA4E56-C772-B44E-8832-6DBC827098A5}" dt="2022-08-15T15:19:26.772" v="1737"/>
          <ac:spMkLst>
            <pc:docMk/>
            <pc:sldMk cId="770736541" sldId="262"/>
            <ac:spMk id="5" creationId="{00A493F1-38F9-5AB6-206D-D0085081A84D}"/>
          </ac:spMkLst>
        </pc:spChg>
        <pc:spChg chg="del">
          <ac:chgData name="Galiana, Camilo" userId="7f67d169-7935-4372-8b50-14ca77cfb425" providerId="ADAL" clId="{73FA4E56-C772-B44E-8832-6DBC827098A5}" dt="2022-08-15T08:46:18.137" v="277"/>
          <ac:spMkLst>
            <pc:docMk/>
            <pc:sldMk cId="770736541" sldId="262"/>
            <ac:spMk id="2052" creationId="{C0B27210-D0CA-4654-B3E3-9ABB4F178EA1}"/>
          </ac:spMkLst>
        </pc:spChg>
        <pc:spChg chg="del">
          <ac:chgData name="Galiana, Camilo" userId="7f67d169-7935-4372-8b50-14ca77cfb425" providerId="ADAL" clId="{73FA4E56-C772-B44E-8832-6DBC827098A5}" dt="2022-08-15T08:46:18.137" v="277"/>
          <ac:spMkLst>
            <pc:docMk/>
            <pc:sldMk cId="770736541" sldId="262"/>
            <ac:spMk id="2053" creationId="{1DB7C82F-AB7E-4F0C-B829-FA1B9C415180}"/>
          </ac:spMkLst>
        </pc:spChg>
        <pc:spChg chg="del">
          <ac:chgData name="Galiana, Camilo" userId="7f67d169-7935-4372-8b50-14ca77cfb425" providerId="ADAL" clId="{73FA4E56-C772-B44E-8832-6DBC827098A5}" dt="2022-08-15T08:46:18.137" v="277"/>
          <ac:spMkLst>
            <pc:docMk/>
            <pc:sldMk cId="770736541" sldId="262"/>
            <ac:spMk id="2054" creationId="{70B66945-4967-4040-926D-DCA44313CDAB}"/>
          </ac:spMkLst>
        </pc:spChg>
        <pc:picChg chg="add mod">
          <ac:chgData name="Galiana, Camilo" userId="7f67d169-7935-4372-8b50-14ca77cfb425" providerId="ADAL" clId="{73FA4E56-C772-B44E-8832-6DBC827098A5}" dt="2022-08-15T15:18:38.166" v="1730"/>
          <ac:picMkLst>
            <pc:docMk/>
            <pc:sldMk cId="770736541" sldId="262"/>
            <ac:picMk id="4" creationId="{7B91C72D-4219-1B99-72C9-810F5D4E79CE}"/>
          </ac:picMkLst>
        </pc:picChg>
        <pc:picChg chg="del mod">
          <ac:chgData name="Galiana, Camilo" userId="7f67d169-7935-4372-8b50-14ca77cfb425" providerId="ADAL" clId="{73FA4E56-C772-B44E-8832-6DBC827098A5}" dt="2022-08-15T15:18:37.679" v="1729" actId="478"/>
          <ac:picMkLst>
            <pc:docMk/>
            <pc:sldMk cId="770736541" sldId="262"/>
            <ac:picMk id="2050" creationId="{7FB78007-E9F2-3385-CFD8-8F3501E3A6EA}"/>
          </ac:picMkLst>
        </pc:picChg>
      </pc:sldChg>
      <pc:sldChg chg="addSp delSp modSp new mod">
        <pc:chgData name="Galiana, Camilo" userId="7f67d169-7935-4372-8b50-14ca77cfb425" providerId="ADAL" clId="{73FA4E56-C772-B44E-8832-6DBC827098A5}" dt="2022-08-15T11:01:06.435" v="893"/>
        <pc:sldMkLst>
          <pc:docMk/>
          <pc:sldMk cId="2457180677" sldId="263"/>
        </pc:sldMkLst>
        <pc:spChg chg="mod">
          <ac:chgData name="Galiana, Camilo" userId="7f67d169-7935-4372-8b50-14ca77cfb425" providerId="ADAL" clId="{73FA4E56-C772-B44E-8832-6DBC827098A5}" dt="2022-08-15T11:01:06.435" v="893"/>
          <ac:spMkLst>
            <pc:docMk/>
            <pc:sldMk cId="2457180677" sldId="263"/>
            <ac:spMk id="2" creationId="{6E4F8F2E-09D4-3C47-9E18-8A3316E167FF}"/>
          </ac:spMkLst>
        </pc:spChg>
        <pc:spChg chg="del">
          <ac:chgData name="Galiana, Camilo" userId="7f67d169-7935-4372-8b50-14ca77cfb425" providerId="ADAL" clId="{73FA4E56-C772-B44E-8832-6DBC827098A5}" dt="2022-08-15T09:54:22.370" v="322"/>
          <ac:spMkLst>
            <pc:docMk/>
            <pc:sldMk cId="2457180677" sldId="263"/>
            <ac:spMk id="3" creationId="{EE7DEFD9-89F8-D0B4-1666-E55C28BA36C9}"/>
          </ac:spMkLst>
        </pc:spChg>
        <pc:spChg chg="add del">
          <ac:chgData name="Galiana, Camilo" userId="7f67d169-7935-4372-8b50-14ca77cfb425" providerId="ADAL" clId="{73FA4E56-C772-B44E-8832-6DBC827098A5}" dt="2022-08-15T08:49:01.162" v="319"/>
          <ac:spMkLst>
            <pc:docMk/>
            <pc:sldMk cId="2457180677" sldId="263"/>
            <ac:spMk id="4" creationId="{ABD2FACB-3699-65E3-0AD1-A8E08C6898F2}"/>
          </ac:spMkLst>
        </pc:spChg>
        <pc:spChg chg="add del mod">
          <ac:chgData name="Galiana, Camilo" userId="7f67d169-7935-4372-8b50-14ca77cfb425" providerId="ADAL" clId="{73FA4E56-C772-B44E-8832-6DBC827098A5}" dt="2022-08-15T10:13:08.050" v="406" actId="478"/>
          <ac:spMkLst>
            <pc:docMk/>
            <pc:sldMk cId="2457180677" sldId="263"/>
            <ac:spMk id="8" creationId="{CF08CFE6-58FB-3D31-7A7A-9C9DB0BB0D34}"/>
          </ac:spMkLst>
        </pc:spChg>
        <pc:picChg chg="add del mod">
          <ac:chgData name="Galiana, Camilo" userId="7f67d169-7935-4372-8b50-14ca77cfb425" providerId="ADAL" clId="{73FA4E56-C772-B44E-8832-6DBC827098A5}" dt="2022-08-15T10:12:59.296" v="404" actId="478"/>
          <ac:picMkLst>
            <pc:docMk/>
            <pc:sldMk cId="2457180677" sldId="263"/>
            <ac:picMk id="4" creationId="{4FBC9E91-FFD1-DAA9-0DCE-6E653B404D98}"/>
          </ac:picMkLst>
        </pc:picChg>
        <pc:picChg chg="add mod">
          <ac:chgData name="Galiana, Camilo" userId="7f67d169-7935-4372-8b50-14ca77cfb425" providerId="ADAL" clId="{73FA4E56-C772-B44E-8832-6DBC827098A5}" dt="2022-08-15T09:55:08.368" v="328" actId="571"/>
          <ac:picMkLst>
            <pc:docMk/>
            <pc:sldMk cId="2457180677" sldId="263"/>
            <ac:picMk id="5" creationId="{DB5C538B-96D9-12CF-B902-1C587482DDA2}"/>
          </ac:picMkLst>
        </pc:picChg>
        <pc:picChg chg="add mod">
          <ac:chgData name="Galiana, Camilo" userId="7f67d169-7935-4372-8b50-14ca77cfb425" providerId="ADAL" clId="{73FA4E56-C772-B44E-8832-6DBC827098A5}" dt="2022-08-15T10:13:26.526" v="410" actId="1076"/>
          <ac:picMkLst>
            <pc:docMk/>
            <pc:sldMk cId="2457180677" sldId="263"/>
            <ac:picMk id="6" creationId="{CAF0B8EE-4797-C2E4-6D9F-C06743D8749F}"/>
          </ac:picMkLst>
        </pc:picChg>
        <pc:picChg chg="add del mod">
          <ac:chgData name="Galiana, Camilo" userId="7f67d169-7935-4372-8b50-14ca77cfb425" providerId="ADAL" clId="{73FA4E56-C772-B44E-8832-6DBC827098A5}" dt="2022-08-15T08:49:00.012" v="318"/>
          <ac:picMkLst>
            <pc:docMk/>
            <pc:sldMk cId="2457180677" sldId="263"/>
            <ac:picMk id="6146" creationId="{6F0F1F47-AC3E-93C9-160B-8A830B83C3EF}"/>
          </ac:picMkLst>
        </pc:picChg>
        <pc:picChg chg="add mod">
          <ac:chgData name="Galiana, Camilo" userId="7f67d169-7935-4372-8b50-14ca77cfb425" providerId="ADAL" clId="{73FA4E56-C772-B44E-8832-6DBC827098A5}" dt="2022-08-15T11:01:06.435" v="893"/>
          <ac:picMkLst>
            <pc:docMk/>
            <pc:sldMk cId="2457180677" sldId="263"/>
            <ac:picMk id="6148" creationId="{F501E289-E88C-DE14-E3BE-1E651908620C}"/>
          </ac:picMkLst>
        </pc:picChg>
      </pc:sldChg>
      <pc:sldChg chg="addSp delSp modSp new mod ord modAnim">
        <pc:chgData name="Galiana, Camilo" userId="7f67d169-7935-4372-8b50-14ca77cfb425" providerId="ADAL" clId="{73FA4E56-C772-B44E-8832-6DBC827098A5}" dt="2022-08-15T11:01:06.435" v="893"/>
        <pc:sldMkLst>
          <pc:docMk/>
          <pc:sldMk cId="2408535052" sldId="264"/>
        </pc:sldMkLst>
        <pc:spChg chg="mod">
          <ac:chgData name="Galiana, Camilo" userId="7f67d169-7935-4372-8b50-14ca77cfb425" providerId="ADAL" clId="{73FA4E56-C772-B44E-8832-6DBC827098A5}" dt="2022-08-15T11:01:06.435" v="893"/>
          <ac:spMkLst>
            <pc:docMk/>
            <pc:sldMk cId="2408535052" sldId="264"/>
            <ac:spMk id="2" creationId="{5B9D3E63-86A4-2F25-CDA1-8F00EE87977B}"/>
          </ac:spMkLst>
        </pc:spChg>
        <pc:spChg chg="del">
          <ac:chgData name="Galiana, Camilo" userId="7f67d169-7935-4372-8b50-14ca77cfb425" providerId="ADAL" clId="{73FA4E56-C772-B44E-8832-6DBC827098A5}" dt="2022-08-15T10:08:57.396" v="363"/>
          <ac:spMkLst>
            <pc:docMk/>
            <pc:sldMk cId="2408535052" sldId="264"/>
            <ac:spMk id="3" creationId="{3B05EA5A-F74D-60D9-6421-4494762C1629}"/>
          </ac:spMkLst>
        </pc:spChg>
        <pc:spChg chg="del">
          <ac:chgData name="Galiana, Camilo" userId="7f67d169-7935-4372-8b50-14ca77cfb425" providerId="ADAL" clId="{73FA4E56-C772-B44E-8832-6DBC827098A5}" dt="2022-08-15T10:00:10.376" v="350"/>
          <ac:spMkLst>
            <pc:docMk/>
            <pc:sldMk cId="2408535052" sldId="264"/>
            <ac:spMk id="4" creationId="{E1409D0F-9D44-729E-D1E1-4238196A5A90}"/>
          </ac:spMkLst>
        </pc:spChg>
        <pc:picChg chg="add mod">
          <ac:chgData name="Galiana, Camilo" userId="7f67d169-7935-4372-8b50-14ca77cfb425" providerId="ADAL" clId="{73FA4E56-C772-B44E-8832-6DBC827098A5}" dt="2022-08-15T11:01:06.435" v="893"/>
          <ac:picMkLst>
            <pc:docMk/>
            <pc:sldMk cId="2408535052" sldId="264"/>
            <ac:picMk id="5" creationId="{0E2DC4D3-4E7D-F61D-1CF9-7586D6224562}"/>
          </ac:picMkLst>
        </pc:picChg>
        <pc:picChg chg="add mod">
          <ac:chgData name="Galiana, Camilo" userId="7f67d169-7935-4372-8b50-14ca77cfb425" providerId="ADAL" clId="{73FA4E56-C772-B44E-8832-6DBC827098A5}" dt="2022-08-15T10:10:55.718" v="368" actId="14100"/>
          <ac:picMkLst>
            <pc:docMk/>
            <pc:sldMk cId="2408535052" sldId="264"/>
            <ac:picMk id="1026" creationId="{1D8727C0-1FC6-F11D-31A5-B2147A11D16F}"/>
          </ac:picMkLst>
        </pc:picChg>
      </pc:sldChg>
      <pc:sldChg chg="addSp delSp modSp new mod">
        <pc:chgData name="Galiana, Camilo" userId="7f67d169-7935-4372-8b50-14ca77cfb425" providerId="ADAL" clId="{73FA4E56-C772-B44E-8832-6DBC827098A5}" dt="2022-08-15T11:01:06.435" v="893"/>
        <pc:sldMkLst>
          <pc:docMk/>
          <pc:sldMk cId="2497013127" sldId="265"/>
        </pc:sldMkLst>
        <pc:spChg chg="mod">
          <ac:chgData name="Galiana, Camilo" userId="7f67d169-7935-4372-8b50-14ca77cfb425" providerId="ADAL" clId="{73FA4E56-C772-B44E-8832-6DBC827098A5}" dt="2022-08-15T11:01:06.435" v="893"/>
          <ac:spMkLst>
            <pc:docMk/>
            <pc:sldMk cId="2497013127" sldId="265"/>
            <ac:spMk id="2" creationId="{84204F10-F12D-34F8-7A93-431503379CC0}"/>
          </ac:spMkLst>
        </pc:spChg>
        <pc:spChg chg="del mod">
          <ac:chgData name="Galiana, Camilo" userId="7f67d169-7935-4372-8b50-14ca77cfb425" providerId="ADAL" clId="{73FA4E56-C772-B44E-8832-6DBC827098A5}" dt="2022-08-15T10:16:39.697" v="490" actId="478"/>
          <ac:spMkLst>
            <pc:docMk/>
            <pc:sldMk cId="2497013127" sldId="265"/>
            <ac:spMk id="3" creationId="{8709EED9-7F78-7B7A-B41D-EAEF5608C479}"/>
          </ac:spMkLst>
        </pc:spChg>
        <pc:spChg chg="add del mod">
          <ac:chgData name="Galiana, Camilo" userId="7f67d169-7935-4372-8b50-14ca77cfb425" providerId="ADAL" clId="{73FA4E56-C772-B44E-8832-6DBC827098A5}" dt="2022-08-15T10:16:58.414" v="494" actId="478"/>
          <ac:spMkLst>
            <pc:docMk/>
            <pc:sldMk cId="2497013127" sldId="265"/>
            <ac:spMk id="6" creationId="{4B6A51E3-0A29-035B-0F04-3C85868CBFF6}"/>
          </ac:spMkLst>
        </pc:spChg>
        <pc:spChg chg="add mod">
          <ac:chgData name="Galiana, Camilo" userId="7f67d169-7935-4372-8b50-14ca77cfb425" providerId="ADAL" clId="{73FA4E56-C772-B44E-8832-6DBC827098A5}" dt="2022-08-15T10:18:18.702" v="573" actId="20577"/>
          <ac:spMkLst>
            <pc:docMk/>
            <pc:sldMk cId="2497013127" sldId="265"/>
            <ac:spMk id="8" creationId="{30F00311-24DE-409A-8202-25A5A343C154}"/>
          </ac:spMkLst>
        </pc:spChg>
        <pc:picChg chg="add del mod">
          <ac:chgData name="Galiana, Camilo" userId="7f67d169-7935-4372-8b50-14ca77cfb425" providerId="ADAL" clId="{73FA4E56-C772-B44E-8832-6DBC827098A5}" dt="2022-08-15T10:17:13.865" v="500" actId="1076"/>
          <ac:picMkLst>
            <pc:docMk/>
            <pc:sldMk cId="2497013127" sldId="265"/>
            <ac:picMk id="4" creationId="{83D09D2C-CC9C-2FEE-6D9D-48E361F7C74F}"/>
          </ac:picMkLst>
        </pc:picChg>
      </pc:sldChg>
      <pc:sldChg chg="delSp new del mod">
        <pc:chgData name="Galiana, Camilo" userId="7f67d169-7935-4372-8b50-14ca77cfb425" providerId="ADAL" clId="{73FA4E56-C772-B44E-8832-6DBC827098A5}" dt="2022-08-15T10:19:00.021" v="574" actId="2696"/>
        <pc:sldMkLst>
          <pc:docMk/>
          <pc:sldMk cId="2398727023" sldId="266"/>
        </pc:sldMkLst>
        <pc:spChg chg="del">
          <ac:chgData name="Galiana, Camilo" userId="7f67d169-7935-4372-8b50-14ca77cfb425" providerId="ADAL" clId="{73FA4E56-C772-B44E-8832-6DBC827098A5}" dt="2022-08-15T10:16:53.332" v="493" actId="478"/>
          <ac:spMkLst>
            <pc:docMk/>
            <pc:sldMk cId="2398727023" sldId="266"/>
            <ac:spMk id="3" creationId="{5C0610F3-1CA7-23B6-9929-061D1E83F708}"/>
          </ac:spMkLst>
        </pc:spChg>
      </pc:sldChg>
      <pc:sldChg chg="addSp delSp modSp add mod">
        <pc:chgData name="Galiana, Camilo" userId="7f67d169-7935-4372-8b50-14ca77cfb425" providerId="ADAL" clId="{73FA4E56-C772-B44E-8832-6DBC827098A5}" dt="2022-08-15T11:01:06.435" v="893"/>
        <pc:sldMkLst>
          <pc:docMk/>
          <pc:sldMk cId="3701630546" sldId="266"/>
        </pc:sldMkLst>
        <pc:spChg chg="mod">
          <ac:chgData name="Galiana, Camilo" userId="7f67d169-7935-4372-8b50-14ca77cfb425" providerId="ADAL" clId="{73FA4E56-C772-B44E-8832-6DBC827098A5}" dt="2022-08-15T11:01:06.435" v="893"/>
          <ac:spMkLst>
            <pc:docMk/>
            <pc:sldMk cId="3701630546" sldId="266"/>
            <ac:spMk id="2" creationId="{84204F10-F12D-34F8-7A93-431503379CC0}"/>
          </ac:spMkLst>
        </pc:spChg>
        <pc:spChg chg="mod">
          <ac:chgData name="Galiana, Camilo" userId="7f67d169-7935-4372-8b50-14ca77cfb425" providerId="ADAL" clId="{73FA4E56-C772-B44E-8832-6DBC827098A5}" dt="2022-08-15T10:20:49.016" v="686" actId="20577"/>
          <ac:spMkLst>
            <pc:docMk/>
            <pc:sldMk cId="3701630546" sldId="266"/>
            <ac:spMk id="8" creationId="{30F00311-24DE-409A-8202-25A5A343C154}"/>
          </ac:spMkLst>
        </pc:spChg>
        <pc:picChg chg="add del mod">
          <ac:chgData name="Galiana, Camilo" userId="7f67d169-7935-4372-8b50-14ca77cfb425" providerId="ADAL" clId="{73FA4E56-C772-B44E-8832-6DBC827098A5}" dt="2022-08-15T10:20:02.436" v="624" actId="478"/>
          <ac:picMkLst>
            <pc:docMk/>
            <pc:sldMk cId="3701630546" sldId="266"/>
            <ac:picMk id="3" creationId="{C854E0F0-0610-6886-E67E-8722B470DC0E}"/>
          </ac:picMkLst>
        </pc:picChg>
        <pc:picChg chg="del">
          <ac:chgData name="Galiana, Camilo" userId="7f67d169-7935-4372-8b50-14ca77cfb425" providerId="ADAL" clId="{73FA4E56-C772-B44E-8832-6DBC827098A5}" dt="2022-08-15T10:20:01.066" v="623" actId="478"/>
          <ac:picMkLst>
            <pc:docMk/>
            <pc:sldMk cId="3701630546" sldId="266"/>
            <ac:picMk id="4" creationId="{83D09D2C-CC9C-2FEE-6D9D-48E361F7C74F}"/>
          </ac:picMkLst>
        </pc:picChg>
        <pc:picChg chg="add mod">
          <ac:chgData name="Galiana, Camilo" userId="7f67d169-7935-4372-8b50-14ca77cfb425" providerId="ADAL" clId="{73FA4E56-C772-B44E-8832-6DBC827098A5}" dt="2022-08-15T10:19:59.679" v="622" actId="571"/>
          <ac:picMkLst>
            <pc:docMk/>
            <pc:sldMk cId="3701630546" sldId="266"/>
            <ac:picMk id="5" creationId="{816183C6-8956-1DE8-635A-C622D19CEE02}"/>
          </ac:picMkLst>
        </pc:picChg>
      </pc:sldChg>
      <pc:sldChg chg="addSp delSp modSp add mod">
        <pc:chgData name="Galiana, Camilo" userId="7f67d169-7935-4372-8b50-14ca77cfb425" providerId="ADAL" clId="{73FA4E56-C772-B44E-8832-6DBC827098A5}" dt="2022-08-15T11:01:06.435" v="893"/>
        <pc:sldMkLst>
          <pc:docMk/>
          <pc:sldMk cId="1888305870" sldId="267"/>
        </pc:sldMkLst>
        <pc:spChg chg="mod">
          <ac:chgData name="Galiana, Camilo" userId="7f67d169-7935-4372-8b50-14ca77cfb425" providerId="ADAL" clId="{73FA4E56-C772-B44E-8832-6DBC827098A5}" dt="2022-08-15T11:01:06.435" v="893"/>
          <ac:spMkLst>
            <pc:docMk/>
            <pc:sldMk cId="1888305870" sldId="267"/>
            <ac:spMk id="2" creationId="{84204F10-F12D-34F8-7A93-431503379CC0}"/>
          </ac:spMkLst>
        </pc:spChg>
        <pc:spChg chg="mod">
          <ac:chgData name="Galiana, Camilo" userId="7f67d169-7935-4372-8b50-14ca77cfb425" providerId="ADAL" clId="{73FA4E56-C772-B44E-8832-6DBC827098A5}" dt="2022-08-15T10:20:41.606" v="683" actId="20577"/>
          <ac:spMkLst>
            <pc:docMk/>
            <pc:sldMk cId="1888305870" sldId="267"/>
            <ac:spMk id="8" creationId="{30F00311-24DE-409A-8202-25A5A343C154}"/>
          </ac:spMkLst>
        </pc:spChg>
        <pc:picChg chg="del">
          <ac:chgData name="Galiana, Camilo" userId="7f67d169-7935-4372-8b50-14ca77cfb425" providerId="ADAL" clId="{73FA4E56-C772-B44E-8832-6DBC827098A5}" dt="2022-08-15T10:23:10.276" v="687" actId="478"/>
          <ac:picMkLst>
            <pc:docMk/>
            <pc:sldMk cId="1888305870" sldId="267"/>
            <ac:picMk id="5" creationId="{816183C6-8956-1DE8-635A-C622D19CEE02}"/>
          </ac:picMkLst>
        </pc:picChg>
        <pc:picChg chg="add mod">
          <ac:chgData name="Galiana, Camilo" userId="7f67d169-7935-4372-8b50-14ca77cfb425" providerId="ADAL" clId="{73FA4E56-C772-B44E-8832-6DBC827098A5}" dt="2022-08-15T10:23:15.941" v="689" actId="1076"/>
          <ac:picMkLst>
            <pc:docMk/>
            <pc:sldMk cId="1888305870" sldId="267"/>
            <ac:picMk id="2050" creationId="{FB3BC467-7134-2CDF-36FC-D3E0E292FFE6}"/>
          </ac:picMkLst>
        </pc:picChg>
      </pc:sldChg>
      <pc:sldChg chg="addSp delSp modSp new mod">
        <pc:chgData name="Galiana, Camilo" userId="7f67d169-7935-4372-8b50-14ca77cfb425" providerId="ADAL" clId="{73FA4E56-C772-B44E-8832-6DBC827098A5}" dt="2022-08-15T11:01:06.435" v="893"/>
        <pc:sldMkLst>
          <pc:docMk/>
          <pc:sldMk cId="1357168926" sldId="268"/>
        </pc:sldMkLst>
        <pc:spChg chg="mod">
          <ac:chgData name="Galiana, Camilo" userId="7f67d169-7935-4372-8b50-14ca77cfb425" providerId="ADAL" clId="{73FA4E56-C772-B44E-8832-6DBC827098A5}" dt="2022-08-15T11:01:06.435" v="893"/>
          <ac:spMkLst>
            <pc:docMk/>
            <pc:sldMk cId="1357168926" sldId="268"/>
            <ac:spMk id="2" creationId="{CE670CAD-813B-E9EB-B5B7-7ABA138659A9}"/>
          </ac:spMkLst>
        </pc:spChg>
        <pc:spChg chg="del">
          <ac:chgData name="Galiana, Camilo" userId="7f67d169-7935-4372-8b50-14ca77cfb425" providerId="ADAL" clId="{73FA4E56-C772-B44E-8832-6DBC827098A5}" dt="2022-08-15T10:27:06.234" v="714"/>
          <ac:spMkLst>
            <pc:docMk/>
            <pc:sldMk cId="1357168926" sldId="268"/>
            <ac:spMk id="3" creationId="{B9AA3C8D-FE37-357E-0573-CA940BC69978}"/>
          </ac:spMkLst>
        </pc:spChg>
        <pc:spChg chg="del">
          <ac:chgData name="Galiana, Camilo" userId="7f67d169-7935-4372-8b50-14ca77cfb425" providerId="ADAL" clId="{73FA4E56-C772-B44E-8832-6DBC827098A5}" dt="2022-08-15T10:27:38.342" v="725" actId="478"/>
          <ac:spMkLst>
            <pc:docMk/>
            <pc:sldMk cId="1357168926" sldId="268"/>
            <ac:spMk id="4" creationId="{16BC6C59-4A51-1C3D-78FB-ED239BB54979}"/>
          </ac:spMkLst>
        </pc:spChg>
        <pc:spChg chg="add del mod">
          <ac:chgData name="Galiana, Camilo" userId="7f67d169-7935-4372-8b50-14ca77cfb425" providerId="ADAL" clId="{73FA4E56-C772-B44E-8832-6DBC827098A5}" dt="2022-08-15T10:29:30.765" v="756" actId="478"/>
          <ac:spMkLst>
            <pc:docMk/>
            <pc:sldMk cId="1357168926" sldId="268"/>
            <ac:spMk id="7" creationId="{1FE3E540-F124-01CE-8C07-D132C188DF24}"/>
          </ac:spMkLst>
        </pc:spChg>
        <pc:picChg chg="add del mod">
          <ac:chgData name="Galiana, Camilo" userId="7f67d169-7935-4372-8b50-14ca77cfb425" providerId="ADAL" clId="{73FA4E56-C772-B44E-8832-6DBC827098A5}" dt="2022-08-15T10:27:52.750" v="731" actId="478"/>
          <ac:picMkLst>
            <pc:docMk/>
            <pc:sldMk cId="1357168926" sldId="268"/>
            <ac:picMk id="5" creationId="{B294C119-2457-D970-9C5E-93AE84FB4470}"/>
          </ac:picMkLst>
        </pc:picChg>
        <pc:picChg chg="add mod">
          <ac:chgData name="Galiana, Camilo" userId="7f67d169-7935-4372-8b50-14ca77cfb425" providerId="ADAL" clId="{73FA4E56-C772-B44E-8832-6DBC827098A5}" dt="2022-08-15T10:30:49.751" v="760" actId="1076"/>
          <ac:picMkLst>
            <pc:docMk/>
            <pc:sldMk cId="1357168926" sldId="268"/>
            <ac:picMk id="8" creationId="{A6DD6CE2-4196-1CC5-5930-8E0ABD20EBC5}"/>
          </ac:picMkLst>
        </pc:picChg>
      </pc:sldChg>
      <pc:sldChg chg="addSp delSp modSp add mod">
        <pc:chgData name="Galiana, Camilo" userId="7f67d169-7935-4372-8b50-14ca77cfb425" providerId="ADAL" clId="{73FA4E56-C772-B44E-8832-6DBC827098A5}" dt="2022-08-15T11:01:06.435" v="893"/>
        <pc:sldMkLst>
          <pc:docMk/>
          <pc:sldMk cId="4146913719" sldId="269"/>
        </pc:sldMkLst>
        <pc:spChg chg="mod">
          <ac:chgData name="Galiana, Camilo" userId="7f67d169-7935-4372-8b50-14ca77cfb425" providerId="ADAL" clId="{73FA4E56-C772-B44E-8832-6DBC827098A5}" dt="2022-08-15T11:01:06.435" v="893"/>
          <ac:spMkLst>
            <pc:docMk/>
            <pc:sldMk cId="4146913719" sldId="269"/>
            <ac:spMk id="2" creationId="{CE670CAD-813B-E9EB-B5B7-7ABA138659A9}"/>
          </ac:spMkLst>
        </pc:spChg>
        <pc:spChg chg="del">
          <ac:chgData name="Galiana, Camilo" userId="7f67d169-7935-4372-8b50-14ca77cfb425" providerId="ADAL" clId="{73FA4E56-C772-B44E-8832-6DBC827098A5}" dt="2022-08-15T10:28:15.760" v="746" actId="478"/>
          <ac:spMkLst>
            <pc:docMk/>
            <pc:sldMk cId="4146913719" sldId="269"/>
            <ac:spMk id="7" creationId="{1FE3E540-F124-01CE-8C07-D132C188DF24}"/>
          </ac:spMkLst>
        </pc:spChg>
        <pc:picChg chg="add del mod">
          <ac:chgData name="Galiana, Camilo" userId="7f67d169-7935-4372-8b50-14ca77cfb425" providerId="ADAL" clId="{73FA4E56-C772-B44E-8832-6DBC827098A5}" dt="2022-08-15T10:29:10.613" v="749" actId="478"/>
          <ac:picMkLst>
            <pc:docMk/>
            <pc:sldMk cId="4146913719" sldId="269"/>
            <ac:picMk id="3074" creationId="{E5F92D9C-B7C4-C939-B9F1-D77850F8CEA4}"/>
          </ac:picMkLst>
        </pc:picChg>
        <pc:picChg chg="add mod">
          <ac:chgData name="Galiana, Camilo" userId="7f67d169-7935-4372-8b50-14ca77cfb425" providerId="ADAL" clId="{73FA4E56-C772-B44E-8832-6DBC827098A5}" dt="2022-08-15T10:29:26.866" v="755" actId="1076"/>
          <ac:picMkLst>
            <pc:docMk/>
            <pc:sldMk cId="4146913719" sldId="269"/>
            <ac:picMk id="3076" creationId="{B71EB737-C712-C0B5-2FEA-71AC0C56A834}"/>
          </ac:picMkLst>
        </pc:picChg>
      </pc:sldChg>
      <pc:sldChg chg="addSp delSp modSp add mod">
        <pc:chgData name="Galiana, Camilo" userId="7f67d169-7935-4372-8b50-14ca77cfb425" providerId="ADAL" clId="{73FA4E56-C772-B44E-8832-6DBC827098A5}" dt="2022-08-15T11:01:06.435" v="893"/>
        <pc:sldMkLst>
          <pc:docMk/>
          <pc:sldMk cId="459772206" sldId="270"/>
        </pc:sldMkLst>
        <pc:spChg chg="mod">
          <ac:chgData name="Galiana, Camilo" userId="7f67d169-7935-4372-8b50-14ca77cfb425" providerId="ADAL" clId="{73FA4E56-C772-B44E-8832-6DBC827098A5}" dt="2022-08-15T11:01:06.435" v="893"/>
          <ac:spMkLst>
            <pc:docMk/>
            <pc:sldMk cId="459772206" sldId="270"/>
            <ac:spMk id="2" creationId="{6E4F8F2E-09D4-3C47-9E18-8A3316E167FF}"/>
          </ac:spMkLst>
        </pc:spChg>
        <pc:spChg chg="add del mod">
          <ac:chgData name="Galiana, Camilo" userId="7f67d169-7935-4372-8b50-14ca77cfb425" providerId="ADAL" clId="{73FA4E56-C772-B44E-8832-6DBC827098A5}" dt="2022-08-15T10:39:26.360" v="774" actId="478"/>
          <ac:spMkLst>
            <pc:docMk/>
            <pc:sldMk cId="459772206" sldId="270"/>
            <ac:spMk id="4" creationId="{9A8599FC-3E24-9595-9545-3C999BC77E7F}"/>
          </ac:spMkLst>
        </pc:spChg>
        <pc:picChg chg="add mod">
          <ac:chgData name="Galiana, Camilo" userId="7f67d169-7935-4372-8b50-14ca77cfb425" providerId="ADAL" clId="{73FA4E56-C772-B44E-8832-6DBC827098A5}" dt="2022-08-15T10:40:57.162" v="787" actId="14100"/>
          <ac:picMkLst>
            <pc:docMk/>
            <pc:sldMk cId="459772206" sldId="270"/>
            <ac:picMk id="3" creationId="{F7951520-001F-DCEB-7C2E-DBB703BDE940}"/>
          </ac:picMkLst>
        </pc:picChg>
        <pc:picChg chg="add del mod">
          <ac:chgData name="Galiana, Camilo" userId="7f67d169-7935-4372-8b50-14ca77cfb425" providerId="ADAL" clId="{73FA4E56-C772-B44E-8832-6DBC827098A5}" dt="2022-08-15T10:40:43.443" v="781" actId="478"/>
          <ac:picMkLst>
            <pc:docMk/>
            <pc:sldMk cId="459772206" sldId="270"/>
            <ac:picMk id="5" creationId="{E91B4124-87BA-EC7C-4BE4-4B0A6E827BC8}"/>
          </ac:picMkLst>
        </pc:picChg>
        <pc:picChg chg="del">
          <ac:chgData name="Galiana, Camilo" userId="7f67d169-7935-4372-8b50-14ca77cfb425" providerId="ADAL" clId="{73FA4E56-C772-B44E-8832-6DBC827098A5}" dt="2022-08-15T10:40:21.796" v="776" actId="478"/>
          <ac:picMkLst>
            <pc:docMk/>
            <pc:sldMk cId="459772206" sldId="270"/>
            <ac:picMk id="6" creationId="{CAF0B8EE-4797-C2E4-6D9F-C06743D8749F}"/>
          </ac:picMkLst>
        </pc:picChg>
        <pc:picChg chg="add mod">
          <ac:chgData name="Galiana, Camilo" userId="7f67d169-7935-4372-8b50-14ca77cfb425" providerId="ADAL" clId="{73FA4E56-C772-B44E-8832-6DBC827098A5}" dt="2022-08-15T10:40:51.678" v="785" actId="1076"/>
          <ac:picMkLst>
            <pc:docMk/>
            <pc:sldMk cId="459772206" sldId="270"/>
            <ac:picMk id="7" creationId="{1F30ADB1-D76F-5D1C-A4D0-5E514D748CBD}"/>
          </ac:picMkLst>
        </pc:picChg>
        <pc:picChg chg="del">
          <ac:chgData name="Galiana, Camilo" userId="7f67d169-7935-4372-8b50-14ca77cfb425" providerId="ADAL" clId="{73FA4E56-C772-B44E-8832-6DBC827098A5}" dt="2022-08-15T10:39:21.034" v="772" actId="478"/>
          <ac:picMkLst>
            <pc:docMk/>
            <pc:sldMk cId="459772206" sldId="270"/>
            <ac:picMk id="6148" creationId="{F501E289-E88C-DE14-E3BE-1E651908620C}"/>
          </ac:picMkLst>
        </pc:picChg>
      </pc:sldChg>
      <pc:sldChg chg="modSp new mod">
        <pc:chgData name="Galiana, Camilo" userId="7f67d169-7935-4372-8b50-14ca77cfb425" providerId="ADAL" clId="{73FA4E56-C772-B44E-8832-6DBC827098A5}" dt="2022-08-15T11:01:06.435" v="893"/>
        <pc:sldMkLst>
          <pc:docMk/>
          <pc:sldMk cId="2043181140" sldId="271"/>
        </pc:sldMkLst>
        <pc:spChg chg="mod">
          <ac:chgData name="Galiana, Camilo" userId="7f67d169-7935-4372-8b50-14ca77cfb425" providerId="ADAL" clId="{73FA4E56-C772-B44E-8832-6DBC827098A5}" dt="2022-08-15T11:01:06.435" v="893"/>
          <ac:spMkLst>
            <pc:docMk/>
            <pc:sldMk cId="2043181140" sldId="271"/>
            <ac:spMk id="2" creationId="{4B15A45D-AF7E-AC70-C297-D94FCE3B6EE8}"/>
          </ac:spMkLst>
        </pc:spChg>
        <pc:spChg chg="mod">
          <ac:chgData name="Galiana, Camilo" userId="7f67d169-7935-4372-8b50-14ca77cfb425" providerId="ADAL" clId="{73FA4E56-C772-B44E-8832-6DBC827098A5}" dt="2022-08-15T11:01:06.435" v="893"/>
          <ac:spMkLst>
            <pc:docMk/>
            <pc:sldMk cId="2043181140" sldId="271"/>
            <ac:spMk id="3" creationId="{5B37C176-91F4-9ED7-60CA-AA0467998364}"/>
          </ac:spMkLst>
        </pc:spChg>
      </pc:sldChg>
      <pc:sldChg chg="addSp delSp modSp new mod">
        <pc:chgData name="Galiana, Camilo" userId="7f67d169-7935-4372-8b50-14ca77cfb425" providerId="ADAL" clId="{73FA4E56-C772-B44E-8832-6DBC827098A5}" dt="2022-08-15T11:10:36.247" v="969" actId="1076"/>
        <pc:sldMkLst>
          <pc:docMk/>
          <pc:sldMk cId="1258766232" sldId="272"/>
        </pc:sldMkLst>
        <pc:spChg chg="mod">
          <ac:chgData name="Galiana, Camilo" userId="7f67d169-7935-4372-8b50-14ca77cfb425" providerId="ADAL" clId="{73FA4E56-C772-B44E-8832-6DBC827098A5}" dt="2022-08-15T11:01:06.435" v="893"/>
          <ac:spMkLst>
            <pc:docMk/>
            <pc:sldMk cId="1258766232" sldId="272"/>
            <ac:spMk id="2" creationId="{B3DCF32B-7782-4867-2F11-1BCC6F9B8C64}"/>
          </ac:spMkLst>
        </pc:spChg>
        <pc:spChg chg="del">
          <ac:chgData name="Galiana, Camilo" userId="7f67d169-7935-4372-8b50-14ca77cfb425" providerId="ADAL" clId="{73FA4E56-C772-B44E-8832-6DBC827098A5}" dt="2022-08-15T10:57:55.287" v="856" actId="478"/>
          <ac:spMkLst>
            <pc:docMk/>
            <pc:sldMk cId="1258766232" sldId="272"/>
            <ac:spMk id="3" creationId="{7E458F3C-2872-CF93-9844-7E64933E4F50}"/>
          </ac:spMkLst>
        </pc:spChg>
        <pc:spChg chg="add mod">
          <ac:chgData name="Galiana, Camilo" userId="7f67d169-7935-4372-8b50-14ca77cfb425" providerId="ADAL" clId="{73FA4E56-C772-B44E-8832-6DBC827098A5}" dt="2022-08-15T11:08:02.984" v="952" actId="1076"/>
          <ac:spMkLst>
            <pc:docMk/>
            <pc:sldMk cId="1258766232" sldId="272"/>
            <ac:spMk id="14" creationId="{FA3DE169-0274-E55B-9B80-9769BBA2EBF8}"/>
          </ac:spMkLst>
        </pc:spChg>
        <pc:spChg chg="add mod">
          <ac:chgData name="Galiana, Camilo" userId="7f67d169-7935-4372-8b50-14ca77cfb425" providerId="ADAL" clId="{73FA4E56-C772-B44E-8832-6DBC827098A5}" dt="2022-08-15T11:07:57.002" v="951" actId="20577"/>
          <ac:spMkLst>
            <pc:docMk/>
            <pc:sldMk cId="1258766232" sldId="272"/>
            <ac:spMk id="15" creationId="{36EB9D95-E55B-6376-4DD3-132E775D67CA}"/>
          </ac:spMkLst>
        </pc:spChg>
        <pc:spChg chg="add mod">
          <ac:chgData name="Galiana, Camilo" userId="7f67d169-7935-4372-8b50-14ca77cfb425" providerId="ADAL" clId="{73FA4E56-C772-B44E-8832-6DBC827098A5}" dt="2022-08-15T11:10:36.247" v="969" actId="1076"/>
          <ac:spMkLst>
            <pc:docMk/>
            <pc:sldMk cId="1258766232" sldId="272"/>
            <ac:spMk id="17" creationId="{769FF358-2523-3D63-90D8-B59BF058B9E3}"/>
          </ac:spMkLst>
        </pc:spChg>
        <pc:picChg chg="add mod">
          <ac:chgData name="Galiana, Camilo" userId="7f67d169-7935-4372-8b50-14ca77cfb425" providerId="ADAL" clId="{73FA4E56-C772-B44E-8832-6DBC827098A5}" dt="2022-08-15T10:58:49.870" v="867" actId="1076"/>
          <ac:picMkLst>
            <pc:docMk/>
            <pc:sldMk cId="1258766232" sldId="272"/>
            <ac:picMk id="4" creationId="{C51FED78-5F51-7EC2-298C-E0A8B297D86F}"/>
          </ac:picMkLst>
        </pc:picChg>
        <pc:picChg chg="add del mod">
          <ac:chgData name="Galiana, Camilo" userId="7f67d169-7935-4372-8b50-14ca77cfb425" providerId="ADAL" clId="{73FA4E56-C772-B44E-8832-6DBC827098A5}" dt="2022-08-15T10:58:16.970" v="863" actId="478"/>
          <ac:picMkLst>
            <pc:docMk/>
            <pc:sldMk cId="1258766232" sldId="272"/>
            <ac:picMk id="5" creationId="{1A54F015-DC44-97CF-221A-D2D989F52EC5}"/>
          </ac:picMkLst>
        </pc:picChg>
        <pc:picChg chg="add mod">
          <ac:chgData name="Galiana, Camilo" userId="7f67d169-7935-4372-8b50-14ca77cfb425" providerId="ADAL" clId="{73FA4E56-C772-B44E-8832-6DBC827098A5}" dt="2022-08-15T11:06:57.487" v="906" actId="1076"/>
          <ac:picMkLst>
            <pc:docMk/>
            <pc:sldMk cId="1258766232" sldId="272"/>
            <ac:picMk id="6" creationId="{861228B8-7730-D209-08D6-18D851F9503D}"/>
          </ac:picMkLst>
        </pc:picChg>
        <pc:picChg chg="add mod">
          <ac:chgData name="Galiana, Camilo" userId="7f67d169-7935-4372-8b50-14ca77cfb425" providerId="ADAL" clId="{73FA4E56-C772-B44E-8832-6DBC827098A5}" dt="2022-08-15T11:08:09.073" v="953" actId="1076"/>
          <ac:picMkLst>
            <pc:docMk/>
            <pc:sldMk cId="1258766232" sldId="272"/>
            <ac:picMk id="7" creationId="{0F4932FC-6795-56E8-E96E-57D7E5AD8E18}"/>
          </ac:picMkLst>
        </pc:picChg>
        <pc:cxnChg chg="add mod">
          <ac:chgData name="Galiana, Camilo" userId="7f67d169-7935-4372-8b50-14ca77cfb425" providerId="ADAL" clId="{73FA4E56-C772-B44E-8832-6DBC827098A5}" dt="2022-08-15T11:06:57.487" v="906" actId="1076"/>
          <ac:cxnSpMkLst>
            <pc:docMk/>
            <pc:sldMk cId="1258766232" sldId="272"/>
            <ac:cxnSpMk id="9" creationId="{430958D0-7F26-3BD8-5952-90124BB3ACDF}"/>
          </ac:cxnSpMkLst>
        </pc:cxnChg>
        <pc:cxnChg chg="add mod">
          <ac:chgData name="Galiana, Camilo" userId="7f67d169-7935-4372-8b50-14ca77cfb425" providerId="ADAL" clId="{73FA4E56-C772-B44E-8832-6DBC827098A5}" dt="2022-08-15T11:08:40.923" v="955" actId="17032"/>
          <ac:cxnSpMkLst>
            <pc:docMk/>
            <pc:sldMk cId="1258766232" sldId="272"/>
            <ac:cxnSpMk id="13" creationId="{2D65E7C9-832F-7A13-808A-FD59A08506D6}"/>
          </ac:cxnSpMkLst>
        </pc:cxnChg>
      </pc:sldChg>
      <pc:sldChg chg="addSp delSp modSp new del mod">
        <pc:chgData name="Galiana, Camilo" userId="7f67d169-7935-4372-8b50-14ca77cfb425" providerId="ADAL" clId="{73FA4E56-C772-B44E-8832-6DBC827098A5}" dt="2022-08-15T14:54:15.995" v="1451" actId="2696"/>
        <pc:sldMkLst>
          <pc:docMk/>
          <pc:sldMk cId="1663706889" sldId="273"/>
        </pc:sldMkLst>
        <pc:spChg chg="mod">
          <ac:chgData name="Galiana, Camilo" userId="7f67d169-7935-4372-8b50-14ca77cfb425" providerId="ADAL" clId="{73FA4E56-C772-B44E-8832-6DBC827098A5}" dt="2022-08-15T11:01:38.437" v="895"/>
          <ac:spMkLst>
            <pc:docMk/>
            <pc:sldMk cId="1663706889" sldId="273"/>
            <ac:spMk id="2" creationId="{BED9D364-544D-3DF4-E2E5-2933EDEF0509}"/>
          </ac:spMkLst>
        </pc:spChg>
        <pc:spChg chg="del mod">
          <ac:chgData name="Galiana, Camilo" userId="7f67d169-7935-4372-8b50-14ca77cfb425" providerId="ADAL" clId="{73FA4E56-C772-B44E-8832-6DBC827098A5}" dt="2022-08-15T11:00:34.679" v="870" actId="478"/>
          <ac:spMkLst>
            <pc:docMk/>
            <pc:sldMk cId="1663706889" sldId="273"/>
            <ac:spMk id="3" creationId="{4E58FCD8-4129-020B-9A23-319158349F63}"/>
          </ac:spMkLst>
        </pc:spChg>
        <pc:picChg chg="add del mod">
          <ac:chgData name="Galiana, Camilo" userId="7f67d169-7935-4372-8b50-14ca77cfb425" providerId="ADAL" clId="{73FA4E56-C772-B44E-8832-6DBC827098A5}" dt="2022-08-15T11:05:44.487" v="900" actId="478"/>
          <ac:picMkLst>
            <pc:docMk/>
            <pc:sldMk cId="1663706889" sldId="273"/>
            <ac:picMk id="4" creationId="{85AFD878-44B8-B60A-1D67-CDB72520DB80}"/>
          </ac:picMkLst>
        </pc:picChg>
        <pc:picChg chg="add del mod">
          <ac:chgData name="Galiana, Camilo" userId="7f67d169-7935-4372-8b50-14ca77cfb425" providerId="ADAL" clId="{73FA4E56-C772-B44E-8832-6DBC827098A5}" dt="2022-08-15T11:01:40.371" v="896" actId="478"/>
          <ac:picMkLst>
            <pc:docMk/>
            <pc:sldMk cId="1663706889" sldId="273"/>
            <ac:picMk id="4098" creationId="{64D33749-9992-4301-B5A2-6829C504A83E}"/>
          </ac:picMkLst>
        </pc:picChg>
      </pc:sldChg>
      <pc:sldChg chg="modSp new mod">
        <pc:chgData name="Galiana, Camilo" userId="7f67d169-7935-4372-8b50-14ca77cfb425" providerId="ADAL" clId="{73FA4E56-C772-B44E-8832-6DBC827098A5}" dt="2022-08-15T14:30:42.054" v="1055" actId="20577"/>
        <pc:sldMkLst>
          <pc:docMk/>
          <pc:sldMk cId="3856322832" sldId="274"/>
        </pc:sldMkLst>
        <pc:spChg chg="mod">
          <ac:chgData name="Galiana, Camilo" userId="7f67d169-7935-4372-8b50-14ca77cfb425" providerId="ADAL" clId="{73FA4E56-C772-B44E-8832-6DBC827098A5}" dt="2022-08-15T14:30:42.054" v="1055" actId="20577"/>
          <ac:spMkLst>
            <pc:docMk/>
            <pc:sldMk cId="3856322832" sldId="274"/>
            <ac:spMk id="2" creationId="{0E1FB285-ABFB-51E7-9FCD-65036D191262}"/>
          </ac:spMkLst>
        </pc:spChg>
        <pc:spChg chg="mod">
          <ac:chgData name="Galiana, Camilo" userId="7f67d169-7935-4372-8b50-14ca77cfb425" providerId="ADAL" clId="{73FA4E56-C772-B44E-8832-6DBC827098A5}" dt="2022-08-15T14:29:59.559" v="1046" actId="20577"/>
          <ac:spMkLst>
            <pc:docMk/>
            <pc:sldMk cId="3856322832" sldId="274"/>
            <ac:spMk id="3" creationId="{434EF253-FBF3-8CD4-5922-7A51760C890C}"/>
          </ac:spMkLst>
        </pc:spChg>
      </pc:sldChg>
      <pc:sldChg chg="new del">
        <pc:chgData name="Galiana, Camilo" userId="7f67d169-7935-4372-8b50-14ca77cfb425" providerId="ADAL" clId="{73FA4E56-C772-B44E-8832-6DBC827098A5}" dt="2022-08-15T14:32:14.673" v="1060" actId="2696"/>
        <pc:sldMkLst>
          <pc:docMk/>
          <pc:sldMk cId="2684149714" sldId="275"/>
        </pc:sldMkLst>
      </pc:sldChg>
      <pc:sldChg chg="addSp modSp new mod setBg setClrOvrMap">
        <pc:chgData name="Galiana, Camilo" userId="7f67d169-7935-4372-8b50-14ca77cfb425" providerId="ADAL" clId="{73FA4E56-C772-B44E-8832-6DBC827098A5}" dt="2022-08-15T14:34:11.021" v="1062" actId="26606"/>
        <pc:sldMkLst>
          <pc:docMk/>
          <pc:sldMk cId="1989351626" sldId="276"/>
        </pc:sldMkLst>
        <pc:spChg chg="add">
          <ac:chgData name="Galiana, Camilo" userId="7f67d169-7935-4372-8b50-14ca77cfb425" providerId="ADAL" clId="{73FA4E56-C772-B44E-8832-6DBC827098A5}" dt="2022-08-15T14:34:11.021" v="1062" actId="26606"/>
          <ac:spMkLst>
            <pc:docMk/>
            <pc:sldMk cId="1989351626" sldId="276"/>
            <ac:spMk id="1031" creationId="{72FB946D-2326-449B-B771-9EDB01C8D18E}"/>
          </ac:spMkLst>
        </pc:spChg>
        <pc:spChg chg="add">
          <ac:chgData name="Galiana, Camilo" userId="7f67d169-7935-4372-8b50-14ca77cfb425" providerId="ADAL" clId="{73FA4E56-C772-B44E-8832-6DBC827098A5}" dt="2022-08-15T14:34:11.021" v="1062" actId="26606"/>
          <ac:spMkLst>
            <pc:docMk/>
            <pc:sldMk cId="1989351626" sldId="276"/>
            <ac:spMk id="1035" creationId="{0EFFC263-7EB0-4842-BE9B-3176A41A7EAA}"/>
          </ac:spMkLst>
        </pc:spChg>
        <pc:picChg chg="add mod">
          <ac:chgData name="Galiana, Camilo" userId="7f67d169-7935-4372-8b50-14ca77cfb425" providerId="ADAL" clId="{73FA4E56-C772-B44E-8832-6DBC827098A5}" dt="2022-08-15T14:34:11.021" v="1062" actId="26606"/>
          <ac:picMkLst>
            <pc:docMk/>
            <pc:sldMk cId="1989351626" sldId="276"/>
            <ac:picMk id="1026" creationId="{875BD640-E24A-BBF9-2A46-E9A858A53802}"/>
          </ac:picMkLst>
        </pc:picChg>
        <pc:picChg chg="add">
          <ac:chgData name="Galiana, Camilo" userId="7f67d169-7935-4372-8b50-14ca77cfb425" providerId="ADAL" clId="{73FA4E56-C772-B44E-8832-6DBC827098A5}" dt="2022-08-15T14:34:11.021" v="1062" actId="26606"/>
          <ac:picMkLst>
            <pc:docMk/>
            <pc:sldMk cId="1989351626" sldId="276"/>
            <ac:picMk id="1033" creationId="{9224A0EC-9334-468D-849F-BF1FF8C6FF68}"/>
          </ac:picMkLst>
        </pc:picChg>
      </pc:sldChg>
      <pc:sldChg chg="modSp add mod">
        <pc:chgData name="Galiana, Camilo" userId="7f67d169-7935-4372-8b50-14ca77cfb425" providerId="ADAL" clId="{73FA4E56-C772-B44E-8832-6DBC827098A5}" dt="2022-08-15T14:47:17.530" v="1447" actId="15"/>
        <pc:sldMkLst>
          <pc:docMk/>
          <pc:sldMk cId="2682889397" sldId="277"/>
        </pc:sldMkLst>
        <pc:spChg chg="mod">
          <ac:chgData name="Galiana, Camilo" userId="7f67d169-7935-4372-8b50-14ca77cfb425" providerId="ADAL" clId="{73FA4E56-C772-B44E-8832-6DBC827098A5}" dt="2022-08-15T14:40:24.243" v="1075" actId="20577"/>
          <ac:spMkLst>
            <pc:docMk/>
            <pc:sldMk cId="2682889397" sldId="277"/>
            <ac:spMk id="2" creationId="{FB25EFB1-3BE0-177F-0A60-CBF3B23D3CAD}"/>
          </ac:spMkLst>
        </pc:spChg>
        <pc:spChg chg="mod">
          <ac:chgData name="Galiana, Camilo" userId="7f67d169-7935-4372-8b50-14ca77cfb425" providerId="ADAL" clId="{73FA4E56-C772-B44E-8832-6DBC827098A5}" dt="2022-08-15T14:47:17.530" v="1447" actId="15"/>
          <ac:spMkLst>
            <pc:docMk/>
            <pc:sldMk cId="2682889397" sldId="277"/>
            <ac:spMk id="4" creationId="{CC7FBACE-7938-2FCB-1965-87F7898DF8FC}"/>
          </ac:spMkLst>
        </pc:spChg>
      </pc:sldChg>
      <pc:sldChg chg="addSp delSp modSp add mod">
        <pc:chgData name="Galiana, Camilo" userId="7f67d169-7935-4372-8b50-14ca77cfb425" providerId="ADAL" clId="{73FA4E56-C772-B44E-8832-6DBC827098A5}" dt="2022-08-15T15:03:19.571" v="1618" actId="1076"/>
        <pc:sldMkLst>
          <pc:docMk/>
          <pc:sldMk cId="1260242128" sldId="278"/>
        </pc:sldMkLst>
        <pc:spChg chg="del">
          <ac:chgData name="Galiana, Camilo" userId="7f67d169-7935-4372-8b50-14ca77cfb425" providerId="ADAL" clId="{73FA4E56-C772-B44E-8832-6DBC827098A5}" dt="2022-08-15T14:59:15.876" v="1537" actId="478"/>
          <ac:spMkLst>
            <pc:docMk/>
            <pc:sldMk cId="1260242128" sldId="278"/>
            <ac:spMk id="2" creationId="{B3DCF32B-7782-4867-2F11-1BCC6F9B8C64}"/>
          </ac:spMkLst>
        </pc:spChg>
        <pc:spChg chg="add mod">
          <ac:chgData name="Galiana, Camilo" userId="7f67d169-7935-4372-8b50-14ca77cfb425" providerId="ADAL" clId="{73FA4E56-C772-B44E-8832-6DBC827098A5}" dt="2022-08-15T15:03:14.629" v="1616" actId="1076"/>
          <ac:spMkLst>
            <pc:docMk/>
            <pc:sldMk cId="1260242128" sldId="278"/>
            <ac:spMk id="3" creationId="{48E59F46-913B-52D8-F5B3-AA6864220731}"/>
          </ac:spMkLst>
        </pc:spChg>
        <pc:spChg chg="add del mod">
          <ac:chgData name="Galiana, Camilo" userId="7f67d169-7935-4372-8b50-14ca77cfb425" providerId="ADAL" clId="{73FA4E56-C772-B44E-8832-6DBC827098A5}" dt="2022-08-15T14:57:51.744" v="1533" actId="478"/>
          <ac:spMkLst>
            <pc:docMk/>
            <pc:sldMk cId="1260242128" sldId="278"/>
            <ac:spMk id="8" creationId="{36574D54-F37B-3FF3-F802-3B2099A24253}"/>
          </ac:spMkLst>
        </pc:spChg>
        <pc:spChg chg="add del mod">
          <ac:chgData name="Galiana, Camilo" userId="7f67d169-7935-4372-8b50-14ca77cfb425" providerId="ADAL" clId="{73FA4E56-C772-B44E-8832-6DBC827098A5}" dt="2022-08-15T14:59:19.289" v="1538" actId="478"/>
          <ac:spMkLst>
            <pc:docMk/>
            <pc:sldMk cId="1260242128" sldId="278"/>
            <ac:spMk id="12" creationId="{814FFCB6-25F2-F5E9-9FB9-5C97B29F9E7C}"/>
          </ac:spMkLst>
        </pc:spChg>
        <pc:spChg chg="mod">
          <ac:chgData name="Galiana, Camilo" userId="7f67d169-7935-4372-8b50-14ca77cfb425" providerId="ADAL" clId="{73FA4E56-C772-B44E-8832-6DBC827098A5}" dt="2022-08-15T15:01:59.864" v="1580" actId="20577"/>
          <ac:spMkLst>
            <pc:docMk/>
            <pc:sldMk cId="1260242128" sldId="278"/>
            <ac:spMk id="14" creationId="{FA3DE169-0274-E55B-9B80-9769BBA2EBF8}"/>
          </ac:spMkLst>
        </pc:spChg>
        <pc:spChg chg="del mod">
          <ac:chgData name="Galiana, Camilo" userId="7f67d169-7935-4372-8b50-14ca77cfb425" providerId="ADAL" clId="{73FA4E56-C772-B44E-8832-6DBC827098A5}" dt="2022-08-15T14:54:31.961" v="1455" actId="478"/>
          <ac:spMkLst>
            <pc:docMk/>
            <pc:sldMk cId="1260242128" sldId="278"/>
            <ac:spMk id="15" creationId="{36EB9D95-E55B-6376-4DD3-132E775D67CA}"/>
          </ac:spMkLst>
        </pc:spChg>
        <pc:spChg chg="del">
          <ac:chgData name="Galiana, Camilo" userId="7f67d169-7935-4372-8b50-14ca77cfb425" providerId="ADAL" clId="{73FA4E56-C772-B44E-8832-6DBC827098A5}" dt="2022-08-15T14:54:34.205" v="1457" actId="478"/>
          <ac:spMkLst>
            <pc:docMk/>
            <pc:sldMk cId="1260242128" sldId="278"/>
            <ac:spMk id="17" creationId="{769FF358-2523-3D63-90D8-B59BF058B9E3}"/>
          </ac:spMkLst>
        </pc:spChg>
        <pc:spChg chg="add del mod">
          <ac:chgData name="Galiana, Camilo" userId="7f67d169-7935-4372-8b50-14ca77cfb425" providerId="ADAL" clId="{73FA4E56-C772-B44E-8832-6DBC827098A5}" dt="2022-08-15T15:03:04.679" v="1610" actId="478"/>
          <ac:spMkLst>
            <pc:docMk/>
            <pc:sldMk cId="1260242128" sldId="278"/>
            <ac:spMk id="18" creationId="{D8A85797-107F-A8C2-C003-09AAD42230B6}"/>
          </ac:spMkLst>
        </pc:spChg>
        <pc:spChg chg="add del mod">
          <ac:chgData name="Galiana, Camilo" userId="7f67d169-7935-4372-8b50-14ca77cfb425" providerId="ADAL" clId="{73FA4E56-C772-B44E-8832-6DBC827098A5}" dt="2022-08-15T15:03:06.581" v="1612" actId="478"/>
          <ac:spMkLst>
            <pc:docMk/>
            <pc:sldMk cId="1260242128" sldId="278"/>
            <ac:spMk id="19" creationId="{8CB28649-42DB-7BB3-7037-2FE2F8D09061}"/>
          </ac:spMkLst>
        </pc:spChg>
        <pc:spChg chg="add del mod">
          <ac:chgData name="Galiana, Camilo" userId="7f67d169-7935-4372-8b50-14ca77cfb425" providerId="ADAL" clId="{73FA4E56-C772-B44E-8832-6DBC827098A5}" dt="2022-08-15T15:03:12.281" v="1615" actId="478"/>
          <ac:spMkLst>
            <pc:docMk/>
            <pc:sldMk cId="1260242128" sldId="278"/>
            <ac:spMk id="27" creationId="{B973AA10-1552-8AD5-B302-7A20F1B6156B}"/>
          </ac:spMkLst>
        </pc:spChg>
        <pc:picChg chg="del mod">
          <ac:chgData name="Galiana, Camilo" userId="7f67d169-7935-4372-8b50-14ca77cfb425" providerId="ADAL" clId="{73FA4E56-C772-B44E-8832-6DBC827098A5}" dt="2022-08-15T15:02:04.435" v="1581" actId="478"/>
          <ac:picMkLst>
            <pc:docMk/>
            <pc:sldMk cId="1260242128" sldId="278"/>
            <ac:picMk id="4" creationId="{C51FED78-5F51-7EC2-298C-E0A8B297D86F}"/>
          </ac:picMkLst>
        </pc:picChg>
        <pc:picChg chg="del">
          <ac:chgData name="Galiana, Camilo" userId="7f67d169-7935-4372-8b50-14ca77cfb425" providerId="ADAL" clId="{73FA4E56-C772-B44E-8832-6DBC827098A5}" dt="2022-08-15T14:54:27.780" v="1453" actId="478"/>
          <ac:picMkLst>
            <pc:docMk/>
            <pc:sldMk cId="1260242128" sldId="278"/>
            <ac:picMk id="6" creationId="{861228B8-7730-D209-08D6-18D851F9503D}"/>
          </ac:picMkLst>
        </pc:picChg>
        <pc:picChg chg="del">
          <ac:chgData name="Galiana, Camilo" userId="7f67d169-7935-4372-8b50-14ca77cfb425" providerId="ADAL" clId="{73FA4E56-C772-B44E-8832-6DBC827098A5}" dt="2022-08-15T14:54:34.990" v="1458" actId="478"/>
          <ac:picMkLst>
            <pc:docMk/>
            <pc:sldMk cId="1260242128" sldId="278"/>
            <ac:picMk id="7" creationId="{0F4932FC-6795-56E8-E96E-57D7E5AD8E18}"/>
          </ac:picMkLst>
        </pc:picChg>
        <pc:picChg chg="add del mod">
          <ac:chgData name="Galiana, Camilo" userId="7f67d169-7935-4372-8b50-14ca77cfb425" providerId="ADAL" clId="{73FA4E56-C772-B44E-8832-6DBC827098A5}" dt="2022-08-15T15:02:58.530" v="1607" actId="478"/>
          <ac:picMkLst>
            <pc:docMk/>
            <pc:sldMk cId="1260242128" sldId="278"/>
            <ac:picMk id="10" creationId="{F9E96439-1783-CB1D-6D49-93C1B78CC64A}"/>
          </ac:picMkLst>
        </pc:picChg>
        <pc:picChg chg="add mod">
          <ac:chgData name="Galiana, Camilo" userId="7f67d169-7935-4372-8b50-14ca77cfb425" providerId="ADAL" clId="{73FA4E56-C772-B44E-8832-6DBC827098A5}" dt="2022-08-15T15:03:19.571" v="1618" actId="1076"/>
          <ac:picMkLst>
            <pc:docMk/>
            <pc:sldMk cId="1260242128" sldId="278"/>
            <ac:picMk id="26" creationId="{26034697-C0A6-740C-4290-91C218413618}"/>
          </ac:picMkLst>
        </pc:picChg>
        <pc:picChg chg="add mod">
          <ac:chgData name="Galiana, Camilo" userId="7f67d169-7935-4372-8b50-14ca77cfb425" providerId="ADAL" clId="{73FA4E56-C772-B44E-8832-6DBC827098A5}" dt="2022-08-15T15:03:01.064" v="1609" actId="1076"/>
          <ac:picMkLst>
            <pc:docMk/>
            <pc:sldMk cId="1260242128" sldId="278"/>
            <ac:picMk id="28" creationId="{60645A56-7226-2551-877C-4F3CE199B0D1}"/>
          </ac:picMkLst>
        </pc:picChg>
        <pc:inkChg chg="add del">
          <ac:chgData name="Galiana, Camilo" userId="7f67d169-7935-4372-8b50-14ca77cfb425" providerId="ADAL" clId="{73FA4E56-C772-B44E-8832-6DBC827098A5}" dt="2022-08-15T15:00:04.611" v="1545" actId="9405"/>
          <ac:inkMkLst>
            <pc:docMk/>
            <pc:sldMk cId="1260242128" sldId="278"/>
            <ac:inkMk id="16" creationId="{C6E0EB93-61E8-4CCB-9488-54012317378D}"/>
          </ac:inkMkLst>
        </pc:inkChg>
        <pc:cxnChg chg="del mod">
          <ac:chgData name="Galiana, Camilo" userId="7f67d169-7935-4372-8b50-14ca77cfb425" providerId="ADAL" clId="{73FA4E56-C772-B44E-8832-6DBC827098A5}" dt="2022-08-15T14:54:32.927" v="1456" actId="478"/>
          <ac:cxnSpMkLst>
            <pc:docMk/>
            <pc:sldMk cId="1260242128" sldId="278"/>
            <ac:cxnSpMk id="9" creationId="{430958D0-7F26-3BD8-5952-90124BB3ACDF}"/>
          </ac:cxnSpMkLst>
        </pc:cxnChg>
        <pc:cxnChg chg="del mod">
          <ac:chgData name="Galiana, Camilo" userId="7f67d169-7935-4372-8b50-14ca77cfb425" providerId="ADAL" clId="{73FA4E56-C772-B44E-8832-6DBC827098A5}" dt="2022-08-15T14:54:35.796" v="1459" actId="478"/>
          <ac:cxnSpMkLst>
            <pc:docMk/>
            <pc:sldMk cId="1260242128" sldId="278"/>
            <ac:cxnSpMk id="13" creationId="{2D65E7C9-832F-7A13-808A-FD59A08506D6}"/>
          </ac:cxnSpMkLst>
        </pc:cxnChg>
        <pc:cxnChg chg="add del mod">
          <ac:chgData name="Galiana, Camilo" userId="7f67d169-7935-4372-8b50-14ca77cfb425" providerId="ADAL" clId="{73FA4E56-C772-B44E-8832-6DBC827098A5}" dt="2022-08-15T15:03:05.627" v="1611" actId="478"/>
          <ac:cxnSpMkLst>
            <pc:docMk/>
            <pc:sldMk cId="1260242128" sldId="278"/>
            <ac:cxnSpMk id="21" creationId="{DDC1E4C1-9D97-3408-C596-86981B0EC37A}"/>
          </ac:cxnSpMkLst>
        </pc:cxnChg>
        <pc:cxnChg chg="add del mod">
          <ac:chgData name="Galiana, Camilo" userId="7f67d169-7935-4372-8b50-14ca77cfb425" providerId="ADAL" clId="{73FA4E56-C772-B44E-8832-6DBC827098A5}" dt="2022-08-15T15:03:08.271" v="1613" actId="478"/>
          <ac:cxnSpMkLst>
            <pc:docMk/>
            <pc:sldMk cId="1260242128" sldId="278"/>
            <ac:cxnSpMk id="23" creationId="{F5D80356-BD75-4099-D7E1-A5BD698B341B}"/>
          </ac:cxnSpMkLst>
        </pc:cxnChg>
      </pc:sldChg>
      <pc:sldChg chg="new del ord">
        <pc:chgData name="Galiana, Camilo" userId="7f67d169-7935-4372-8b50-14ca77cfb425" providerId="ADAL" clId="{73FA4E56-C772-B44E-8832-6DBC827098A5}" dt="2022-08-15T14:47:47.883" v="1450" actId="2696"/>
        <pc:sldMkLst>
          <pc:docMk/>
          <pc:sldMk cId="3676956076" sldId="278"/>
        </pc:sldMkLst>
      </pc:sldChg>
      <pc:sldChg chg="add del">
        <pc:chgData name="Galiana, Camilo" userId="7f67d169-7935-4372-8b50-14ca77cfb425" providerId="ADAL" clId="{73FA4E56-C772-B44E-8832-6DBC827098A5}" dt="2022-08-15T15:09:12.033" v="1670" actId="2696"/>
        <pc:sldMkLst>
          <pc:docMk/>
          <pc:sldMk cId="3495858077" sldId="279"/>
        </pc:sldMkLst>
      </pc:sldChg>
      <pc:sldChg chg="add">
        <pc:chgData name="Galiana, Camilo" userId="7f67d169-7935-4372-8b50-14ca77cfb425" providerId="ADAL" clId="{73FA4E56-C772-B44E-8832-6DBC827098A5}" dt="2022-08-15T15:01:47.538" v="1574" actId="2890"/>
        <pc:sldMkLst>
          <pc:docMk/>
          <pc:sldMk cId="643452471" sldId="280"/>
        </pc:sldMkLst>
      </pc:sldChg>
      <pc:sldChg chg="addSp delSp modSp new mod">
        <pc:chgData name="Galiana, Camilo" userId="7f67d169-7935-4372-8b50-14ca77cfb425" providerId="ADAL" clId="{73FA4E56-C772-B44E-8832-6DBC827098A5}" dt="2022-08-26T13:44:43.060" v="1857" actId="1076"/>
        <pc:sldMkLst>
          <pc:docMk/>
          <pc:sldMk cId="1085404743" sldId="281"/>
        </pc:sldMkLst>
        <pc:spChg chg="mod">
          <ac:chgData name="Galiana, Camilo" userId="7f67d169-7935-4372-8b50-14ca77cfb425" providerId="ADAL" clId="{73FA4E56-C772-B44E-8832-6DBC827098A5}" dt="2022-08-15T15:06:15.299" v="1657" actId="20577"/>
          <ac:spMkLst>
            <pc:docMk/>
            <pc:sldMk cId="1085404743" sldId="281"/>
            <ac:spMk id="2" creationId="{6BAB9BC4-BF37-BEC0-2BF2-CD2DA4E6EEAE}"/>
          </ac:spMkLst>
        </pc:spChg>
        <pc:spChg chg="del mod">
          <ac:chgData name="Galiana, Camilo" userId="7f67d169-7935-4372-8b50-14ca77cfb425" providerId="ADAL" clId="{73FA4E56-C772-B44E-8832-6DBC827098A5}" dt="2022-08-15T15:06:04.868" v="1622"/>
          <ac:spMkLst>
            <pc:docMk/>
            <pc:sldMk cId="1085404743" sldId="281"/>
            <ac:spMk id="3" creationId="{1D6E15CA-5B07-2611-4D5C-69E99DA9E571}"/>
          </ac:spMkLst>
        </pc:spChg>
        <pc:spChg chg="add del mod">
          <ac:chgData name="Galiana, Camilo" userId="7f67d169-7935-4372-8b50-14ca77cfb425" providerId="ADAL" clId="{73FA4E56-C772-B44E-8832-6DBC827098A5}" dt="2022-08-15T15:06:51.558" v="1664" actId="478"/>
          <ac:spMkLst>
            <pc:docMk/>
            <pc:sldMk cId="1085404743" sldId="281"/>
            <ac:spMk id="6" creationId="{AF74E348-C945-44D5-032D-BD4A6F936B53}"/>
          </ac:spMkLst>
        </pc:spChg>
        <pc:picChg chg="add mod">
          <ac:chgData name="Galiana, Camilo" userId="7f67d169-7935-4372-8b50-14ca77cfb425" providerId="ADAL" clId="{73FA4E56-C772-B44E-8832-6DBC827098A5}" dt="2022-08-26T13:44:43.060" v="1857" actId="1076"/>
          <ac:picMkLst>
            <pc:docMk/>
            <pc:sldMk cId="1085404743" sldId="281"/>
            <ac:picMk id="3" creationId="{7C9BFA01-F48D-500A-C1F3-0B03B5F939A7}"/>
          </ac:picMkLst>
        </pc:picChg>
        <pc:picChg chg="add del mod">
          <ac:chgData name="Galiana, Camilo" userId="7f67d169-7935-4372-8b50-14ca77cfb425" providerId="ADAL" clId="{73FA4E56-C772-B44E-8832-6DBC827098A5}" dt="2022-08-15T15:06:47.166" v="1661" actId="478"/>
          <ac:picMkLst>
            <pc:docMk/>
            <pc:sldMk cId="1085404743" sldId="281"/>
            <ac:picMk id="4" creationId="{2DBCE319-95D3-9509-77A8-AEC0AAE70E7C}"/>
          </ac:picMkLst>
        </pc:picChg>
        <pc:picChg chg="add del mod">
          <ac:chgData name="Galiana, Camilo" userId="7f67d169-7935-4372-8b50-14ca77cfb425" providerId="ADAL" clId="{73FA4E56-C772-B44E-8832-6DBC827098A5}" dt="2022-08-26T13:44:38.674" v="1856" actId="478"/>
          <ac:picMkLst>
            <pc:docMk/>
            <pc:sldMk cId="1085404743" sldId="281"/>
            <ac:picMk id="7" creationId="{9E6FAA8C-5869-B432-3A18-689053B359BD}"/>
          </ac:picMkLst>
        </pc:picChg>
      </pc:sldChg>
      <pc:sldChg chg="addSp delSp modSp new del mod">
        <pc:chgData name="Galiana, Camilo" userId="7f67d169-7935-4372-8b50-14ca77cfb425" providerId="ADAL" clId="{73FA4E56-C772-B44E-8832-6DBC827098A5}" dt="2022-08-15T15:12:34.349" v="1723" actId="2696"/>
        <pc:sldMkLst>
          <pc:docMk/>
          <pc:sldMk cId="2872380008" sldId="282"/>
        </pc:sldMkLst>
        <pc:spChg chg="mod">
          <ac:chgData name="Galiana, Camilo" userId="7f67d169-7935-4372-8b50-14ca77cfb425" providerId="ADAL" clId="{73FA4E56-C772-B44E-8832-6DBC827098A5}" dt="2022-08-15T15:12:06.067" v="1710" actId="1076"/>
          <ac:spMkLst>
            <pc:docMk/>
            <pc:sldMk cId="2872380008" sldId="282"/>
            <ac:spMk id="2" creationId="{3DE9C10E-0081-A320-30F9-AE0B4F8EF172}"/>
          </ac:spMkLst>
        </pc:spChg>
        <pc:spChg chg="del mod">
          <ac:chgData name="Galiana, Camilo" userId="7f67d169-7935-4372-8b50-14ca77cfb425" providerId="ADAL" clId="{73FA4E56-C772-B44E-8832-6DBC827098A5}" dt="2022-08-15T15:11:08.006" v="1697" actId="478"/>
          <ac:spMkLst>
            <pc:docMk/>
            <pc:sldMk cId="2872380008" sldId="282"/>
            <ac:spMk id="3" creationId="{A42FE39D-92F2-16F7-BCAE-6FFA9AC8E270}"/>
          </ac:spMkLst>
        </pc:spChg>
        <pc:spChg chg="add del mod">
          <ac:chgData name="Galiana, Camilo" userId="7f67d169-7935-4372-8b50-14ca77cfb425" providerId="ADAL" clId="{73FA4E56-C772-B44E-8832-6DBC827098A5}" dt="2022-08-15T15:11:10.373" v="1698" actId="478"/>
          <ac:spMkLst>
            <pc:docMk/>
            <pc:sldMk cId="2872380008" sldId="282"/>
            <ac:spMk id="4" creationId="{20C76F48-CD6E-57B3-4568-563D69A6A12E}"/>
          </ac:spMkLst>
        </pc:spChg>
        <pc:picChg chg="add del mod">
          <ac:chgData name="Galiana, Camilo" userId="7f67d169-7935-4372-8b50-14ca77cfb425" providerId="ADAL" clId="{73FA4E56-C772-B44E-8832-6DBC827098A5}" dt="2022-08-15T15:11:08.006" v="1697" actId="478"/>
          <ac:picMkLst>
            <pc:docMk/>
            <pc:sldMk cId="2872380008" sldId="282"/>
            <ac:picMk id="2050" creationId="{4D291D43-89BA-2416-A483-E47A8D0E8603}"/>
          </ac:picMkLst>
        </pc:picChg>
        <pc:picChg chg="add mod">
          <ac:chgData name="Galiana, Camilo" userId="7f67d169-7935-4372-8b50-14ca77cfb425" providerId="ADAL" clId="{73FA4E56-C772-B44E-8832-6DBC827098A5}" dt="2022-08-15T15:12:08.212" v="1711" actId="1076"/>
          <ac:picMkLst>
            <pc:docMk/>
            <pc:sldMk cId="2872380008" sldId="282"/>
            <ac:picMk id="2052" creationId="{A1191C36-58BC-83A4-0175-388D490E72A8}"/>
          </ac:picMkLst>
        </pc:picChg>
      </pc:sldChg>
      <pc:sldChg chg="addSp delSp modSp new mod">
        <pc:chgData name="Galiana, Camilo" userId="7f67d169-7935-4372-8b50-14ca77cfb425" providerId="ADAL" clId="{73FA4E56-C772-B44E-8832-6DBC827098A5}" dt="2022-08-15T15:12:29.129" v="1722" actId="1076"/>
        <pc:sldMkLst>
          <pc:docMk/>
          <pc:sldMk cId="66811920" sldId="283"/>
        </pc:sldMkLst>
        <pc:spChg chg="mod">
          <ac:chgData name="Galiana, Camilo" userId="7f67d169-7935-4372-8b50-14ca77cfb425" providerId="ADAL" clId="{73FA4E56-C772-B44E-8832-6DBC827098A5}" dt="2022-08-15T15:12:17.066" v="1717" actId="20577"/>
          <ac:spMkLst>
            <pc:docMk/>
            <pc:sldMk cId="66811920" sldId="283"/>
            <ac:spMk id="2" creationId="{9779CBF6-CB95-DE99-CB68-7743ECA89DD8}"/>
          </ac:spMkLst>
        </pc:spChg>
        <pc:spChg chg="del">
          <ac:chgData name="Galiana, Camilo" userId="7f67d169-7935-4372-8b50-14ca77cfb425" providerId="ADAL" clId="{73FA4E56-C772-B44E-8832-6DBC827098A5}" dt="2022-08-15T15:12:15.156" v="1713"/>
          <ac:spMkLst>
            <pc:docMk/>
            <pc:sldMk cId="66811920" sldId="283"/>
            <ac:spMk id="3" creationId="{78D2F2C4-022C-08DF-C1C1-47D60BDE8C38}"/>
          </ac:spMkLst>
        </pc:spChg>
        <pc:picChg chg="add mod">
          <ac:chgData name="Galiana, Camilo" userId="7f67d169-7935-4372-8b50-14ca77cfb425" providerId="ADAL" clId="{73FA4E56-C772-B44E-8832-6DBC827098A5}" dt="2022-08-15T15:12:29.129" v="1722" actId="1076"/>
          <ac:picMkLst>
            <pc:docMk/>
            <pc:sldMk cId="66811920" sldId="283"/>
            <ac:picMk id="4" creationId="{8D3842FD-652C-6E90-FDCD-4AB5A73BECAE}"/>
          </ac:picMkLst>
        </pc:picChg>
      </pc:sldChg>
      <pc:sldChg chg="addSp delSp modSp add del">
        <pc:chgData name="Galiana, Camilo" userId="7f67d169-7935-4372-8b50-14ca77cfb425" providerId="ADAL" clId="{73FA4E56-C772-B44E-8832-6DBC827098A5}" dt="2022-08-15T15:11:58.653" v="1709" actId="2696"/>
        <pc:sldMkLst>
          <pc:docMk/>
          <pc:sldMk cId="4046789991" sldId="283"/>
        </pc:sldMkLst>
        <pc:picChg chg="del">
          <ac:chgData name="Galiana, Camilo" userId="7f67d169-7935-4372-8b50-14ca77cfb425" providerId="ADAL" clId="{73FA4E56-C772-B44E-8832-6DBC827098A5}" dt="2022-08-15T15:11:22.874" v="1701" actId="478"/>
          <ac:picMkLst>
            <pc:docMk/>
            <pc:sldMk cId="4046789991" sldId="283"/>
            <ac:picMk id="2052" creationId="{A1191C36-58BC-83A4-0175-388D490E72A8}"/>
          </ac:picMkLst>
        </pc:picChg>
        <pc:picChg chg="add del mod">
          <ac:chgData name="Galiana, Camilo" userId="7f67d169-7935-4372-8b50-14ca77cfb425" providerId="ADAL" clId="{73FA4E56-C772-B44E-8832-6DBC827098A5}" dt="2022-08-15T15:11:30.076" v="1704" actId="478"/>
          <ac:picMkLst>
            <pc:docMk/>
            <pc:sldMk cId="4046789991" sldId="283"/>
            <ac:picMk id="4098" creationId="{69A4B7B7-7785-A3E0-E906-1C347B3DB366}"/>
          </ac:picMkLst>
        </pc:picChg>
        <pc:picChg chg="add del mod">
          <ac:chgData name="Galiana, Camilo" userId="7f67d169-7935-4372-8b50-14ca77cfb425" providerId="ADAL" clId="{73FA4E56-C772-B44E-8832-6DBC827098A5}" dt="2022-08-15T15:11:53.891" v="1708" actId="478"/>
          <ac:picMkLst>
            <pc:docMk/>
            <pc:sldMk cId="4046789991" sldId="283"/>
            <ac:picMk id="4100" creationId="{3FA120E0-6AE2-0FDC-295D-D34CF8A8B684}"/>
          </ac:picMkLst>
        </pc:picChg>
      </pc:sldChg>
      <pc:sldChg chg="add setBg">
        <pc:chgData name="Galiana, Camilo" userId="7f67d169-7935-4372-8b50-14ca77cfb425" providerId="ADAL" clId="{73FA4E56-C772-B44E-8832-6DBC827098A5}" dt="2022-08-15T15:18:31.757" v="1728"/>
        <pc:sldMkLst>
          <pc:docMk/>
          <pc:sldMk cId="3382975611" sldId="284"/>
        </pc:sldMkLst>
      </pc:sldChg>
      <pc:sldChg chg="addSp delSp modSp add mod">
        <pc:chgData name="Galiana, Camilo" userId="7f67d169-7935-4372-8b50-14ca77cfb425" providerId="ADAL" clId="{73FA4E56-C772-B44E-8832-6DBC827098A5}" dt="2022-08-15T15:26:19.942" v="1748"/>
        <pc:sldMkLst>
          <pc:docMk/>
          <pc:sldMk cId="259025489" sldId="285"/>
        </pc:sldMkLst>
        <pc:spChg chg="add del mod">
          <ac:chgData name="Galiana, Camilo" userId="7f67d169-7935-4372-8b50-14ca77cfb425" providerId="ADAL" clId="{73FA4E56-C772-B44E-8832-6DBC827098A5}" dt="2022-08-15T15:21:27.087" v="1743" actId="478"/>
          <ac:spMkLst>
            <pc:docMk/>
            <pc:sldMk cId="259025489" sldId="285"/>
            <ac:spMk id="3" creationId="{C8A10B6D-E2DF-3E99-ABF0-CF3508370FF7}"/>
          </ac:spMkLst>
        </pc:spChg>
        <pc:picChg chg="del">
          <ac:chgData name="Galiana, Camilo" userId="7f67d169-7935-4372-8b50-14ca77cfb425" providerId="ADAL" clId="{73FA4E56-C772-B44E-8832-6DBC827098A5}" dt="2022-08-15T15:20:57.257" v="1742" actId="478"/>
          <ac:picMkLst>
            <pc:docMk/>
            <pc:sldMk cId="259025489" sldId="285"/>
            <ac:picMk id="4" creationId="{8D3842FD-652C-6E90-FDCD-4AB5A73BECAE}"/>
          </ac:picMkLst>
        </pc:picChg>
        <pc:picChg chg="add del">
          <ac:chgData name="Galiana, Camilo" userId="7f67d169-7935-4372-8b50-14ca77cfb425" providerId="ADAL" clId="{73FA4E56-C772-B44E-8832-6DBC827098A5}" dt="2022-08-15T15:21:39.977" v="1745" actId="478"/>
          <ac:picMkLst>
            <pc:docMk/>
            <pc:sldMk cId="259025489" sldId="285"/>
            <ac:picMk id="6146" creationId="{79A5C974-E20C-D543-1D1E-8F359A4E6F93}"/>
          </ac:picMkLst>
        </pc:picChg>
        <pc:picChg chg="add del">
          <ac:chgData name="Galiana, Camilo" userId="7f67d169-7935-4372-8b50-14ca77cfb425" providerId="ADAL" clId="{73FA4E56-C772-B44E-8832-6DBC827098A5}" dt="2022-08-15T15:25:06.426" v="1747" actId="478"/>
          <ac:picMkLst>
            <pc:docMk/>
            <pc:sldMk cId="259025489" sldId="285"/>
            <ac:picMk id="6148" creationId="{59595C96-2916-05F4-6723-D6738FBD1084}"/>
          </ac:picMkLst>
        </pc:picChg>
        <pc:picChg chg="add">
          <ac:chgData name="Galiana, Camilo" userId="7f67d169-7935-4372-8b50-14ca77cfb425" providerId="ADAL" clId="{73FA4E56-C772-B44E-8832-6DBC827098A5}" dt="2022-08-15T15:26:19.942" v="1748"/>
          <ac:picMkLst>
            <pc:docMk/>
            <pc:sldMk cId="259025489" sldId="285"/>
            <ac:picMk id="6150" creationId="{D3609777-37AF-3AB3-687C-6BDC9866F7E7}"/>
          </ac:picMkLst>
        </pc:picChg>
      </pc:sldChg>
      <pc:sldChg chg="addSp delSp modSp new del mod">
        <pc:chgData name="Galiana, Camilo" userId="7f67d169-7935-4372-8b50-14ca77cfb425" providerId="ADAL" clId="{73FA4E56-C772-B44E-8832-6DBC827098A5}" dt="2022-08-26T08:43:39.320" v="1853" actId="2696"/>
        <pc:sldMkLst>
          <pc:docMk/>
          <pc:sldMk cId="3769903695" sldId="286"/>
        </pc:sldMkLst>
        <pc:picChg chg="add del mod">
          <ac:chgData name="Galiana, Camilo" userId="7f67d169-7935-4372-8b50-14ca77cfb425" providerId="ADAL" clId="{73FA4E56-C772-B44E-8832-6DBC827098A5}" dt="2022-08-26T08:43:12.692" v="1825" actId="478"/>
          <ac:picMkLst>
            <pc:docMk/>
            <pc:sldMk cId="3769903695" sldId="286"/>
            <ac:picMk id="2" creationId="{A5602C76-C870-BB7D-D4F2-A91DF92FEB99}"/>
          </ac:picMkLst>
        </pc:picChg>
        <pc:picChg chg="add mod">
          <ac:chgData name="Galiana, Camilo" userId="7f67d169-7935-4372-8b50-14ca77cfb425" providerId="ADAL" clId="{73FA4E56-C772-B44E-8832-6DBC827098A5}" dt="2022-08-26T08:43:14.136" v="1827" actId="1076"/>
          <ac:picMkLst>
            <pc:docMk/>
            <pc:sldMk cId="3769903695" sldId="286"/>
            <ac:picMk id="3" creationId="{22A5A62A-04BD-04C4-9F46-FA7F8EDCF0E3}"/>
          </ac:picMkLst>
        </pc:picChg>
      </pc:sldChg>
      <pc:sldChg chg="modSp new del mod">
        <pc:chgData name="Galiana, Camilo" userId="7f67d169-7935-4372-8b50-14ca77cfb425" providerId="ADAL" clId="{73FA4E56-C772-B44E-8832-6DBC827098A5}" dt="2022-08-15T15:39:29.746" v="1792" actId="2696"/>
        <pc:sldMkLst>
          <pc:docMk/>
          <pc:sldMk cId="2112808774" sldId="287"/>
        </pc:sldMkLst>
        <pc:spChg chg="mod">
          <ac:chgData name="Galiana, Camilo" userId="7f67d169-7935-4372-8b50-14ca77cfb425" providerId="ADAL" clId="{73FA4E56-C772-B44E-8832-6DBC827098A5}" dt="2022-08-15T15:38:04.646" v="1789" actId="20577"/>
          <ac:spMkLst>
            <pc:docMk/>
            <pc:sldMk cId="2112808774" sldId="287"/>
            <ac:spMk id="2" creationId="{815992C8-5B3A-C098-D47F-F467021AFE7C}"/>
          </ac:spMkLst>
        </pc:spChg>
      </pc:sldChg>
      <pc:sldChg chg="addSp new">
        <pc:chgData name="Galiana, Camilo" userId="7f67d169-7935-4372-8b50-14ca77cfb425" providerId="ADAL" clId="{73FA4E56-C772-B44E-8832-6DBC827098A5}" dt="2022-08-15T15:39:23.156" v="1791"/>
        <pc:sldMkLst>
          <pc:docMk/>
          <pc:sldMk cId="3417287333" sldId="288"/>
        </pc:sldMkLst>
        <pc:picChg chg="add">
          <ac:chgData name="Galiana, Camilo" userId="7f67d169-7935-4372-8b50-14ca77cfb425" providerId="ADAL" clId="{73FA4E56-C772-B44E-8832-6DBC827098A5}" dt="2022-08-15T15:39:23.156" v="1791"/>
          <ac:picMkLst>
            <pc:docMk/>
            <pc:sldMk cId="3417287333" sldId="288"/>
            <ac:picMk id="7170" creationId="{B5282139-52A4-ECD0-65F6-88184A0E5D56}"/>
          </ac:picMkLst>
        </pc:picChg>
      </pc:sldChg>
      <pc:sldChg chg="addSp delSp modSp new mod">
        <pc:chgData name="Galiana, Camilo" userId="7f67d169-7935-4372-8b50-14ca77cfb425" providerId="ADAL" clId="{73FA4E56-C772-B44E-8832-6DBC827098A5}" dt="2022-08-26T08:42:00.734" v="1824" actId="1076"/>
        <pc:sldMkLst>
          <pc:docMk/>
          <pc:sldMk cId="464514854" sldId="289"/>
        </pc:sldMkLst>
        <pc:spChg chg="mod">
          <ac:chgData name="Galiana, Camilo" userId="7f67d169-7935-4372-8b50-14ca77cfb425" providerId="ADAL" clId="{73FA4E56-C772-B44E-8832-6DBC827098A5}" dt="2022-08-26T08:40:43.076" v="1804"/>
          <ac:spMkLst>
            <pc:docMk/>
            <pc:sldMk cId="464514854" sldId="289"/>
            <ac:spMk id="2" creationId="{57F555FF-3041-9947-CA8C-4169C07E4035}"/>
          </ac:spMkLst>
        </pc:spChg>
        <pc:spChg chg="del">
          <ac:chgData name="Galiana, Camilo" userId="7f67d169-7935-4372-8b50-14ca77cfb425" providerId="ADAL" clId="{73FA4E56-C772-B44E-8832-6DBC827098A5}" dt="2022-08-26T08:40:59.656" v="1805" actId="478"/>
          <ac:spMkLst>
            <pc:docMk/>
            <pc:sldMk cId="464514854" sldId="289"/>
            <ac:spMk id="3" creationId="{33044762-B474-5C52-AB82-A86C5FE6A8AD}"/>
          </ac:spMkLst>
        </pc:spChg>
        <pc:picChg chg="add mod">
          <ac:chgData name="Galiana, Camilo" userId="7f67d169-7935-4372-8b50-14ca77cfb425" providerId="ADAL" clId="{73FA4E56-C772-B44E-8832-6DBC827098A5}" dt="2022-08-26T08:41:46.067" v="1821" actId="1076"/>
          <ac:picMkLst>
            <pc:docMk/>
            <pc:sldMk cId="464514854" sldId="289"/>
            <ac:picMk id="1026" creationId="{727F78DC-0E63-7D8A-FAED-50DA80C45AF3}"/>
          </ac:picMkLst>
        </pc:picChg>
        <pc:picChg chg="add mod">
          <ac:chgData name="Galiana, Camilo" userId="7f67d169-7935-4372-8b50-14ca77cfb425" providerId="ADAL" clId="{73FA4E56-C772-B44E-8832-6DBC827098A5}" dt="2022-08-26T08:42:00.734" v="1824" actId="1076"/>
          <ac:picMkLst>
            <pc:docMk/>
            <pc:sldMk cId="464514854" sldId="289"/>
            <ac:picMk id="1028" creationId="{6CE7B5F5-6AE3-7B86-6B5D-5D83ACBF8207}"/>
          </ac:picMkLst>
        </pc:picChg>
      </pc:sldChg>
      <pc:sldChg chg="addSp delSp modSp new mod">
        <pc:chgData name="Galiana, Camilo" userId="7f67d169-7935-4372-8b50-14ca77cfb425" providerId="ADAL" clId="{73FA4E56-C772-B44E-8832-6DBC827098A5}" dt="2022-08-26T08:43:34.002" v="1852" actId="1076"/>
        <pc:sldMkLst>
          <pc:docMk/>
          <pc:sldMk cId="1792694523" sldId="290"/>
        </pc:sldMkLst>
        <pc:spChg chg="mod">
          <ac:chgData name="Galiana, Camilo" userId="7f67d169-7935-4372-8b50-14ca77cfb425" providerId="ADAL" clId="{73FA4E56-C772-B44E-8832-6DBC827098A5}" dt="2022-08-26T08:43:27.115" v="1849" actId="20577"/>
          <ac:spMkLst>
            <pc:docMk/>
            <pc:sldMk cId="1792694523" sldId="290"/>
            <ac:spMk id="2" creationId="{0C2F55AF-FB46-D5D1-4688-3718F3C00E75}"/>
          </ac:spMkLst>
        </pc:spChg>
        <pc:spChg chg="del">
          <ac:chgData name="Galiana, Camilo" userId="7f67d169-7935-4372-8b50-14ca77cfb425" providerId="ADAL" clId="{73FA4E56-C772-B44E-8832-6DBC827098A5}" dt="2022-08-26T08:43:30.035" v="1850" actId="478"/>
          <ac:spMkLst>
            <pc:docMk/>
            <pc:sldMk cId="1792694523" sldId="290"/>
            <ac:spMk id="3" creationId="{42046809-40F6-D016-BFC4-158FF4F2B531}"/>
          </ac:spMkLst>
        </pc:spChg>
        <pc:picChg chg="add mod">
          <ac:chgData name="Galiana, Camilo" userId="7f67d169-7935-4372-8b50-14ca77cfb425" providerId="ADAL" clId="{73FA4E56-C772-B44E-8832-6DBC827098A5}" dt="2022-08-26T08:43:34.002" v="1852" actId="1076"/>
          <ac:picMkLst>
            <pc:docMk/>
            <pc:sldMk cId="1792694523" sldId="290"/>
            <ac:picMk id="4" creationId="{BD3A4568-A15D-19BE-C727-D5E6F2D99A21}"/>
          </ac:picMkLst>
        </pc:picChg>
      </pc:sldChg>
      <pc:sldChg chg="delSp add mod">
        <pc:chgData name="Galiana, Camilo" userId="7f67d169-7935-4372-8b50-14ca77cfb425" providerId="ADAL" clId="{73FA4E56-C772-B44E-8832-6DBC827098A5}" dt="2022-08-26T13:44:45.095" v="1858" actId="478"/>
        <pc:sldMkLst>
          <pc:docMk/>
          <pc:sldMk cId="372986424" sldId="291"/>
        </pc:sldMkLst>
        <pc:picChg chg="del">
          <ac:chgData name="Galiana, Camilo" userId="7f67d169-7935-4372-8b50-14ca77cfb425" providerId="ADAL" clId="{73FA4E56-C772-B44E-8832-6DBC827098A5}" dt="2022-08-26T13:44:45.095" v="1858" actId="478"/>
          <ac:picMkLst>
            <pc:docMk/>
            <pc:sldMk cId="372986424" sldId="291"/>
            <ac:picMk id="3" creationId="{7C9BFA01-F48D-500A-C1F3-0B03B5F939A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C13D5A-8A37-814F-8C63-CFAD07CE6903}" type="datetimeFigureOut">
              <a:rPr lang="en-US" smtClean="0"/>
              <a:t>8/26/22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B9BE9-212E-F94B-95CA-2580C811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61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2B9BE9-212E-F94B-95CA-2580C81176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15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2CA27B7B-DCF4-9B41-A7DB-D9BC38F92B50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794610A-B008-5C48-9F0B-675AE644A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435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27B7B-DCF4-9B41-A7DB-D9BC38F92B50}" type="datetimeFigureOut">
              <a:rPr lang="en-US" smtClean="0"/>
              <a:t>8/26/22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4610A-B008-5C48-9F0B-675AE644A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540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27B7B-DCF4-9B41-A7DB-D9BC38F92B50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4610A-B008-5C48-9F0B-675AE644A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1271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27B7B-DCF4-9B41-A7DB-D9BC38F92B50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4610A-B008-5C48-9F0B-675AE644A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8902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27B7B-DCF4-9B41-A7DB-D9BC38F92B50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4610A-B008-5C48-9F0B-675AE644A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966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27B7B-DCF4-9B41-A7DB-D9BC38F92B50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4610A-B008-5C48-9F0B-675AE644A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610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27B7B-DCF4-9B41-A7DB-D9BC38F92B50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4610A-B008-5C48-9F0B-675AE644A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070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27B7B-DCF4-9B41-A7DB-D9BC38F92B50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4610A-B008-5C48-9F0B-675AE644A2B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142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27B7B-DCF4-9B41-A7DB-D9BC38F92B50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4610A-B008-5C48-9F0B-675AE644A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61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27B7B-DCF4-9B41-A7DB-D9BC38F92B50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4610A-B008-5C48-9F0B-675AE644A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308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27B7B-DCF4-9B41-A7DB-D9BC38F92B50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4610A-B008-5C48-9F0B-675AE644A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607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27B7B-DCF4-9B41-A7DB-D9BC38F92B50}" type="datetimeFigureOut">
              <a:rPr lang="en-US" smtClean="0"/>
              <a:t>8/26/22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4610A-B008-5C48-9F0B-675AE644A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101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27B7B-DCF4-9B41-A7DB-D9BC38F92B50}" type="datetimeFigureOut">
              <a:rPr lang="en-US" smtClean="0"/>
              <a:t>8/26/22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4610A-B008-5C48-9F0B-675AE644A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400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27B7B-DCF4-9B41-A7DB-D9BC38F92B50}" type="datetimeFigureOut">
              <a:rPr lang="en-US" smtClean="0"/>
              <a:t>8/26/22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4610A-B008-5C48-9F0B-675AE644A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51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27B7B-DCF4-9B41-A7DB-D9BC38F92B50}" type="datetimeFigureOut">
              <a:rPr lang="en-US" smtClean="0"/>
              <a:t>8/26/22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4610A-B008-5C48-9F0B-675AE644A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608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27B7B-DCF4-9B41-A7DB-D9BC38F92B50}" type="datetimeFigureOut">
              <a:rPr lang="en-US" smtClean="0"/>
              <a:t>8/26/22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4610A-B008-5C48-9F0B-675AE644A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794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27B7B-DCF4-9B41-A7DB-D9BC38F92B50}" type="datetimeFigureOut">
              <a:rPr lang="en-US" smtClean="0"/>
              <a:t>8/26/22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4610A-B008-5C48-9F0B-675AE644A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91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CA27B7B-DCF4-9B41-A7DB-D9BC38F92B50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794610A-B008-5C48-9F0B-675AE644A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8391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bflipper.com/" TargetMode="External"/><Relationship Id="rId2" Type="http://schemas.openxmlformats.org/officeDocument/2006/relationships/hyperlink" Target="https://github.com/cgal-capco/android-fb-flipper-demo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facebook/flipper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Information Writing for Dummies | To Make a Prairie">
            <a:extLst>
              <a:ext uri="{FF2B5EF4-FFF2-40B4-BE49-F238E27FC236}">
                <a16:creationId xmlns:a16="http://schemas.microsoft.com/office/drawing/2014/main" id="{7B91C72D-4219-1B99-72C9-810F5D4E79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92" b="-1"/>
          <a:stretch/>
        </p:blipFill>
        <p:spPr bwMode="auto"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0A493F1-38F9-5AB6-206D-D0085081A84D}"/>
              </a:ext>
            </a:extLst>
          </p:cNvPr>
          <p:cNvSpPr txBox="1">
            <a:spLocks/>
          </p:cNvSpPr>
          <p:nvPr/>
        </p:nvSpPr>
        <p:spPr>
          <a:xfrm>
            <a:off x="6746628" y="1783959"/>
            <a:ext cx="4645250" cy="288911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/>
              <a:t>A guide to debugging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736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EBD7E-D06C-D95B-6F65-CC9476D60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Out-of-the-box plugins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9CCA3-FDE1-CBB0-8139-D1F3CC70A3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Crash Reporter</a:t>
            </a:r>
          </a:p>
          <a:p>
            <a:r>
              <a:rPr lang="en-US" dirty="0"/>
              <a:t>Databases</a:t>
            </a:r>
          </a:p>
          <a:p>
            <a:r>
              <a:rPr lang="en-US" dirty="0"/>
              <a:t>Logs</a:t>
            </a:r>
          </a:p>
          <a:p>
            <a:r>
              <a:rPr lang="en-US" dirty="0"/>
              <a:t>Images</a:t>
            </a:r>
          </a:p>
          <a:p>
            <a:r>
              <a:rPr lang="en-US" dirty="0"/>
              <a:t>Layout</a:t>
            </a:r>
          </a:p>
          <a:p>
            <a:r>
              <a:rPr lang="en-US" dirty="0" err="1"/>
              <a:t>LeakCanary</a:t>
            </a:r>
            <a:endParaRPr lang="en-US" dirty="0"/>
          </a:p>
          <a:p>
            <a:r>
              <a:rPr lang="en-US" dirty="0"/>
              <a:t>Navigation</a:t>
            </a:r>
          </a:p>
          <a:p>
            <a:r>
              <a:rPr lang="en-US" dirty="0"/>
              <a:t>Shared Preferences Viewer</a:t>
            </a:r>
          </a:p>
        </p:txBody>
      </p:sp>
      <p:pic>
        <p:nvPicPr>
          <p:cNvPr id="5124" name="Picture 4" descr="Plugins">
            <a:extLst>
              <a:ext uri="{FF2B5EF4-FFF2-40B4-BE49-F238E27FC236}">
                <a16:creationId xmlns:a16="http://schemas.microsoft.com/office/drawing/2014/main" id="{A4B77869-9D51-EA46-E4E0-CF7BD03C67A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035" y="1764146"/>
            <a:ext cx="6767633" cy="392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549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04F10-F12D-34F8-7A93-43150337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preferences (Android)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D09D2C-CC9C-2FEE-6D9D-48E361F7C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228" y="1695479"/>
            <a:ext cx="5291300" cy="49741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F00311-24DE-409A-8202-25A5A343C154}"/>
              </a:ext>
            </a:extLst>
          </p:cNvPr>
          <p:cNvSpPr txBox="1"/>
          <p:nvPr/>
        </p:nvSpPr>
        <p:spPr>
          <a:xfrm>
            <a:off x="685801" y="1896705"/>
            <a:ext cx="54101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Find the file in Device Explorer (only from IDE)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/data/data/</a:t>
            </a:r>
            <a:r>
              <a:rPr lang="en-US" dirty="0" err="1"/>
              <a:t>com.example.app</a:t>
            </a:r>
            <a:r>
              <a:rPr lang="en-US" dirty="0"/>
              <a:t>/</a:t>
            </a:r>
            <a:r>
              <a:rPr lang="en-US" dirty="0" err="1"/>
              <a:t>shared_prefs</a:t>
            </a:r>
            <a:r>
              <a:rPr lang="en-US" dirty="0"/>
              <a:t>/</a:t>
            </a:r>
            <a:r>
              <a:rPr lang="en-US" dirty="0" err="1"/>
              <a:t>file.xml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013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04F10-F12D-34F8-7A93-43150337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preferences (Android)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00311-24DE-409A-8202-25A5A343C154}"/>
              </a:ext>
            </a:extLst>
          </p:cNvPr>
          <p:cNvSpPr txBox="1"/>
          <p:nvPr/>
        </p:nvSpPr>
        <p:spPr>
          <a:xfrm>
            <a:off x="685801" y="1896705"/>
            <a:ext cx="5410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Find the file in Device Explorer (only from IDE)</a:t>
            </a:r>
          </a:p>
          <a:p>
            <a:pPr marL="342900" indent="-342900">
              <a:buAutoNum type="arabicPeriod"/>
            </a:pPr>
            <a:r>
              <a:rPr lang="en-US" dirty="0"/>
              <a:t>Open the file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6183C6-8956-1DE8-635A-C622D19CE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399" y="2197323"/>
            <a:ext cx="6107303" cy="397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30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04F10-F12D-34F8-7A93-43150337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preferences (Android)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00311-24DE-409A-8202-25A5A343C154}"/>
              </a:ext>
            </a:extLst>
          </p:cNvPr>
          <p:cNvSpPr txBox="1"/>
          <p:nvPr/>
        </p:nvSpPr>
        <p:spPr>
          <a:xfrm>
            <a:off x="685801" y="1896705"/>
            <a:ext cx="54101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Find the file in Device Explorer (only from IDE)</a:t>
            </a:r>
          </a:p>
          <a:p>
            <a:pPr marL="342900" indent="-342900">
              <a:buAutoNum type="arabicPeriod"/>
            </a:pPr>
            <a:r>
              <a:rPr lang="en-US" dirty="0"/>
              <a:t>Open the file </a:t>
            </a:r>
          </a:p>
          <a:p>
            <a:pPr marL="342900" indent="-342900">
              <a:buAutoNum type="arabicPeriod"/>
            </a:pPr>
            <a:r>
              <a:rPr lang="en-US" dirty="0"/>
              <a:t>Refresh the file manually for every change</a:t>
            </a:r>
          </a:p>
        </p:txBody>
      </p:sp>
      <p:pic>
        <p:nvPicPr>
          <p:cNvPr id="2050" name="Picture 2" descr="Image of Refresh... Refresh... Refresh...">
            <a:extLst>
              <a:ext uri="{FF2B5EF4-FFF2-40B4-BE49-F238E27FC236}">
                <a16:creationId xmlns:a16="http://schemas.microsoft.com/office/drawing/2014/main" id="{FB3BC467-7134-2CDF-36FC-D3E0E292F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199" y="2558515"/>
            <a:ext cx="508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305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D3E63-86A4-2F25-CDA1-8F00EE879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preferences (Flipper)</a:t>
            </a:r>
          </a:p>
        </p:txBody>
      </p:sp>
      <p:pic>
        <p:nvPicPr>
          <p:cNvPr id="5" name="easy.mp4" descr="easy.mp4">
            <a:hlinkClick r:id="" action="ppaction://media"/>
            <a:extLst>
              <a:ext uri="{FF2B5EF4-FFF2-40B4-BE49-F238E27FC236}">
                <a16:creationId xmlns:a16="http://schemas.microsoft.com/office/drawing/2014/main" id="{0E2DC4D3-4E7D-F61D-1CF9-7586D6224562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67562" y="2217208"/>
            <a:ext cx="3649663" cy="3649662"/>
          </a:xfrm>
        </p:spPr>
      </p:pic>
      <p:pic>
        <p:nvPicPr>
          <p:cNvPr id="1026" name="Picture 2" descr="Shared Preferences Plugin">
            <a:extLst>
              <a:ext uri="{FF2B5EF4-FFF2-40B4-BE49-F238E27FC236}">
                <a16:creationId xmlns:a16="http://schemas.microsoft.com/office/drawing/2014/main" id="{1D8727C0-1FC6-F11D-31A5-B2147A11D16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87" y="1892655"/>
            <a:ext cx="6549511" cy="460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53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F8F2E-09D4-3C47-9E18-8A3316E16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Request</a:t>
            </a:r>
          </a:p>
        </p:txBody>
      </p:sp>
      <p:pic>
        <p:nvPicPr>
          <p:cNvPr id="6148" name="Picture 4" descr="Network plugin">
            <a:extLst>
              <a:ext uri="{FF2B5EF4-FFF2-40B4-BE49-F238E27FC236}">
                <a16:creationId xmlns:a16="http://schemas.microsoft.com/office/drawing/2014/main" id="{F501E289-E88C-DE14-E3BE-1E651908620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690" y="1727202"/>
            <a:ext cx="6747225" cy="474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F0B8EE-4797-C2E4-6D9F-C06743D87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5" y="1727202"/>
            <a:ext cx="5946086" cy="467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80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F8F2E-09D4-3C47-9E18-8A3316E16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951520-001F-DCEB-7C2E-DBB703BDE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545" y="1626054"/>
            <a:ext cx="6567579" cy="5163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30ADB1-D76F-5D1C-A4D0-5E514D748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75" y="1626055"/>
            <a:ext cx="5413804" cy="523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72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70CAD-813B-E9EB-B5B7-7ABA13865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(deep links) - Android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DD6CE2-4196-1CC5-5930-8E0ABD20E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335" y="1884397"/>
            <a:ext cx="6297329" cy="526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68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70CAD-813B-E9EB-B5B7-7ABA13865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(deep links) - Flipper</a:t>
            </a:r>
          </a:p>
        </p:txBody>
      </p:sp>
      <p:pic>
        <p:nvPicPr>
          <p:cNvPr id="3076" name="Picture 4" descr="Navigation Plugin UI">
            <a:extLst>
              <a:ext uri="{FF2B5EF4-FFF2-40B4-BE49-F238E27FC236}">
                <a16:creationId xmlns:a16="http://schemas.microsoft.com/office/drawing/2014/main" id="{B71EB737-C712-C0B5-2FEA-71AC0C56A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871" y="2065867"/>
            <a:ext cx="8156257" cy="474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913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9CBF6-CB95-DE99-CB68-7743ECA89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DEmo</a:t>
            </a:r>
            <a:endParaRPr lang="en-US" dirty="0"/>
          </a:p>
        </p:txBody>
      </p:sp>
      <p:pic>
        <p:nvPicPr>
          <p:cNvPr id="6150" name="Picture 6" descr="[​IMG]">
            <a:extLst>
              <a:ext uri="{FF2B5EF4-FFF2-40B4-BE49-F238E27FC236}">
                <a16:creationId xmlns:a16="http://schemas.microsoft.com/office/drawing/2014/main" id="{D3609777-37AF-3AB3-687C-6BDC9866F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1930400"/>
            <a:ext cx="6350000" cy="2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25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/ProgrammerHumor - Debugging tactics">
            <a:extLst>
              <a:ext uri="{FF2B5EF4-FFF2-40B4-BE49-F238E27FC236}">
                <a16:creationId xmlns:a16="http://schemas.microsoft.com/office/drawing/2014/main" id="{B5282139-52A4-ECD0-65F6-88184A0E5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304800"/>
            <a:ext cx="8128000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287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5A45D-AF7E-AC70-C297-D94FCE3B6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your own plugins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7C176-91F4-9ED7-60CA-AA04679983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Extending flipper</a:t>
            </a:r>
          </a:p>
        </p:txBody>
      </p:sp>
    </p:spTree>
    <p:extLst>
      <p:ext uri="{BB962C8B-B14F-4D97-AF65-F5344CB8AC3E}">
        <p14:creationId xmlns:p14="http://schemas.microsoft.com/office/powerpoint/2010/main" val="2043181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CF32B-7782-4867-2F11-1BCC6F9B8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plugins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1FED78-5F51-7EC2-298C-E0A8B297D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80" y="2856678"/>
            <a:ext cx="4131920" cy="3077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1228B8-7730-D209-08D6-18D851F95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7436" y="2065866"/>
            <a:ext cx="2378762" cy="4658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4932FC-6795-56E8-E96E-57D7E5AD8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117" y="5042253"/>
            <a:ext cx="4267202" cy="143227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0958D0-7F26-3BD8-5952-90124BB3ACDF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4572000" y="4395258"/>
            <a:ext cx="455543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65E7C9-832F-7A13-808A-FD59A08506D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849718" y="4395258"/>
            <a:ext cx="0" cy="646995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A3DE169-0274-E55B-9B80-9769BBA2EBF8}"/>
              </a:ext>
            </a:extLst>
          </p:cNvPr>
          <p:cNvSpPr txBox="1"/>
          <p:nvPr/>
        </p:nvSpPr>
        <p:spPr>
          <a:xfrm>
            <a:off x="1681045" y="2487346"/>
            <a:ext cx="1383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Desktop App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EB9D95-E55B-6376-4DD3-132E775D67CA}"/>
              </a:ext>
            </a:extLst>
          </p:cNvPr>
          <p:cNvSpPr txBox="1"/>
          <p:nvPr/>
        </p:nvSpPr>
        <p:spPr>
          <a:xfrm>
            <a:off x="9577823" y="1807274"/>
            <a:ext cx="1415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client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9FF358-2523-3D63-90D8-B59BF058B9E3}"/>
              </a:ext>
            </a:extLst>
          </p:cNvPr>
          <p:cNvSpPr txBox="1"/>
          <p:nvPr/>
        </p:nvSpPr>
        <p:spPr>
          <a:xfrm>
            <a:off x="6207297" y="3989090"/>
            <a:ext cx="1284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 Socket</a:t>
            </a:r>
          </a:p>
        </p:txBody>
      </p:sp>
    </p:spTree>
    <p:extLst>
      <p:ext uri="{BB962C8B-B14F-4D97-AF65-F5344CB8AC3E}">
        <p14:creationId xmlns:p14="http://schemas.microsoft.com/office/powerpoint/2010/main" val="1258766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A3DE169-0274-E55B-9B80-9769BBA2EBF8}"/>
              </a:ext>
            </a:extLst>
          </p:cNvPr>
          <p:cNvSpPr txBox="1"/>
          <p:nvPr/>
        </p:nvSpPr>
        <p:spPr>
          <a:xfrm>
            <a:off x="1594781" y="795392"/>
            <a:ext cx="1155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 App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E59F46-913B-52D8-F5B3-AA6864220731}"/>
              </a:ext>
            </a:extLst>
          </p:cNvPr>
          <p:cNvSpPr txBox="1"/>
          <p:nvPr/>
        </p:nvSpPr>
        <p:spPr>
          <a:xfrm>
            <a:off x="815289" y="5883734"/>
            <a:ext cx="2546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Send events with data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6034697-C0A6-740C-4290-91C218413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639" y="1164724"/>
            <a:ext cx="2378762" cy="465878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0645A56-7226-2551-877C-4F3CE199B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261" y="2296628"/>
            <a:ext cx="62611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42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1FED78-5F51-7EC2-298C-E0A8B297D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30" y="1164724"/>
            <a:ext cx="4131920" cy="30771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3DE169-0274-E55B-9B80-9769BBA2EBF8}"/>
              </a:ext>
            </a:extLst>
          </p:cNvPr>
          <p:cNvSpPr txBox="1"/>
          <p:nvPr/>
        </p:nvSpPr>
        <p:spPr>
          <a:xfrm>
            <a:off x="1594781" y="795392"/>
            <a:ext cx="1383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Desktop App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E59F46-913B-52D8-F5B3-AA6864220731}"/>
              </a:ext>
            </a:extLst>
          </p:cNvPr>
          <p:cNvSpPr txBox="1"/>
          <p:nvPr/>
        </p:nvSpPr>
        <p:spPr>
          <a:xfrm>
            <a:off x="453105" y="4555296"/>
            <a:ext cx="3327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Listen to WebSocket messages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the UI using React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E96439-1783-CB1D-6D49-93C1B78CC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025" y="1255931"/>
            <a:ext cx="7473166" cy="541439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8A85797-107F-A8C2-C003-09AAD42230B6}"/>
              </a:ext>
            </a:extLst>
          </p:cNvPr>
          <p:cNvSpPr/>
          <p:nvPr/>
        </p:nvSpPr>
        <p:spPr>
          <a:xfrm>
            <a:off x="4688541" y="1984075"/>
            <a:ext cx="3135617" cy="90577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CB28649-42DB-7BB3-7037-2FE2F8D09061}"/>
              </a:ext>
            </a:extLst>
          </p:cNvPr>
          <p:cNvSpPr/>
          <p:nvPr/>
        </p:nvSpPr>
        <p:spPr>
          <a:xfrm>
            <a:off x="4490139" y="4696294"/>
            <a:ext cx="3394409" cy="178214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DC1E4C1-9D97-3408-C596-86981B0EC37A}"/>
              </a:ext>
            </a:extLst>
          </p:cNvPr>
          <p:cNvCxnSpPr>
            <a:cxnSpLocks/>
          </p:cNvCxnSpPr>
          <p:nvPr/>
        </p:nvCxnSpPr>
        <p:spPr>
          <a:xfrm flipV="1">
            <a:off x="3681353" y="2436962"/>
            <a:ext cx="1007188" cy="2259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5D80356-BD75-4099-D7E1-A5BD698B341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3148642" y="5055079"/>
            <a:ext cx="1341497" cy="5322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452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9CBF6-CB95-DE99-CB68-7743ECA89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DEmo</a:t>
            </a:r>
            <a:endParaRPr lang="en-US" dirty="0"/>
          </a:p>
        </p:txBody>
      </p:sp>
      <p:pic>
        <p:nvPicPr>
          <p:cNvPr id="4" name="Picture 4" descr="A Review of Image Super-Resolution | Paperspace Blog">
            <a:extLst>
              <a:ext uri="{FF2B5EF4-FFF2-40B4-BE49-F238E27FC236}">
                <a16:creationId xmlns:a16="http://schemas.microsoft.com/office/drawing/2014/main" id="{8D3842FD-652C-6E90-FDCD-4AB5A73BEC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408" y="2065867"/>
            <a:ext cx="6870210" cy="429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11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FB285-ABFB-51E7-9FCD-65036D191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EF253-FBF3-8CD4-5922-7A51760C8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 Code: </a:t>
            </a:r>
            <a:r>
              <a:rPr lang="en-US" dirty="0">
                <a:hlinkClick r:id="rId2"/>
              </a:rPr>
              <a:t>https://github.com/cgal-capco/android-fb-flipper-demo</a:t>
            </a:r>
            <a:endParaRPr lang="en-US" dirty="0"/>
          </a:p>
          <a:p>
            <a:r>
              <a:rPr lang="en-US" dirty="0"/>
              <a:t>FB Flipper: </a:t>
            </a:r>
            <a:r>
              <a:rPr lang="en-US" dirty="0">
                <a:hlinkClick r:id="rId3"/>
              </a:rPr>
              <a:t>https://fbflipper.com/</a:t>
            </a:r>
            <a:endParaRPr lang="en-US" dirty="0"/>
          </a:p>
          <a:p>
            <a:r>
              <a:rPr lang="en-US" dirty="0"/>
              <a:t>FB Flipper Repo: </a:t>
            </a:r>
            <a:r>
              <a:rPr lang="en-US" dirty="0">
                <a:hlinkClick r:id="rId4"/>
              </a:rPr>
              <a:t>https://github.com/facebook/flipper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63228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2FB946D-2326-449B-B771-9EDB01C8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3" name="Picture 1032">
            <a:extLst>
              <a:ext uri="{FF2B5EF4-FFF2-40B4-BE49-F238E27FC236}">
                <a16:creationId xmlns:a16="http://schemas.microsoft.com/office/drawing/2014/main" id="{9224A0EC-9334-468D-849F-BF1FF8C6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0EFFC263-7EB0-4842-BE9B-3176A41A7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5BD640-E24A-BBF9-2A46-E9A858A538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7" r="1" b="9345"/>
          <a:stretch/>
        </p:blipFill>
        <p:spPr bwMode="auto">
          <a:xfrm>
            <a:off x="643467" y="643467"/>
            <a:ext cx="10905066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351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F55AF-FB46-D5D1-4688-3718F3C00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web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3A4568-A15D-19BE-C727-D5E6F2D99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39859"/>
            <a:ext cx="7772400" cy="430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94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555FF-3041-9947-CA8C-4169C07E4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 </a:t>
            </a:r>
            <a:r>
              <a:rPr lang="en-US" dirty="0" err="1"/>
              <a:t>stetho</a:t>
            </a:r>
            <a:endParaRPr lang="en-US" dirty="0"/>
          </a:p>
        </p:txBody>
      </p:sp>
      <p:pic>
        <p:nvPicPr>
          <p:cNvPr id="1026" name="Picture 2" descr="Network Inspection">
            <a:extLst>
              <a:ext uri="{FF2B5EF4-FFF2-40B4-BE49-F238E27FC236}">
                <a16:creationId xmlns:a16="http://schemas.microsoft.com/office/drawing/2014/main" id="{727F78DC-0E63-7D8A-FAED-50DA80C45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2351313"/>
            <a:ext cx="4920579" cy="321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base Inspection">
            <a:extLst>
              <a:ext uri="{FF2B5EF4-FFF2-40B4-BE49-F238E27FC236}">
                <a16:creationId xmlns:a16="http://schemas.microsoft.com/office/drawing/2014/main" id="{6CE7B5F5-6AE3-7B86-6B5D-5D83ACB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622" y="2351312"/>
            <a:ext cx="4920578" cy="321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514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7549-7652-344C-0BF6-D1FC340A7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80983" y="639097"/>
            <a:ext cx="3352256" cy="3746634"/>
          </a:xfrm>
        </p:spPr>
        <p:txBody>
          <a:bodyPr>
            <a:normAutofit/>
          </a:bodyPr>
          <a:lstStyle/>
          <a:p>
            <a:r>
              <a:rPr lang="en-US" dirty="0"/>
              <a:t>Debugging mobile apps with Flipper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5EBB1-FE87-F2F0-F97E-A65FF8F96D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90271" y="4385732"/>
            <a:ext cx="3342968" cy="1828256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2050" name="Picture 2" descr="logo">
            <a:extLst>
              <a:ext uri="{FF2B5EF4-FFF2-40B4-BE49-F238E27FC236}">
                <a16:creationId xmlns:a16="http://schemas.microsoft.com/office/drawing/2014/main" id="{7FB78007-E9F2-3385-CFD8-8F3501E3A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8132" y="639098"/>
            <a:ext cx="5584720" cy="5584720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2975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5EFB1-3BE0-177F-0A60-CBF3B23D3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Flipper?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80D1DC-613C-1C61-FDBA-78C14F6D3E7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56" y="2342862"/>
            <a:ext cx="5420374" cy="309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7FBACE-7938-2FCB-1965-87F7898DF8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96149" y="2066973"/>
            <a:ext cx="4995332" cy="3649133"/>
          </a:xfrm>
        </p:spPr>
        <p:txBody>
          <a:bodyPr>
            <a:normAutofit/>
          </a:bodyPr>
          <a:lstStyle/>
          <a:p>
            <a:r>
              <a:rPr lang="en-US" dirty="0"/>
              <a:t>Mobile app debugger</a:t>
            </a:r>
          </a:p>
          <a:p>
            <a:r>
              <a:rPr lang="en-US" dirty="0"/>
              <a:t>Extensible via Plugins</a:t>
            </a:r>
          </a:p>
          <a:p>
            <a:r>
              <a:rPr lang="en-US" dirty="0"/>
              <a:t>Open Source</a:t>
            </a:r>
          </a:p>
          <a:p>
            <a:r>
              <a:rPr lang="en-US" dirty="0"/>
              <a:t>Made by Facebook</a:t>
            </a:r>
          </a:p>
          <a:p>
            <a:r>
              <a:rPr lang="en-US" dirty="0"/>
              <a:t>Targeted to mobile apps</a:t>
            </a:r>
          </a:p>
          <a:p>
            <a:pPr lvl="1"/>
            <a:r>
              <a:rPr lang="en-US" dirty="0"/>
              <a:t>Android</a:t>
            </a:r>
          </a:p>
          <a:p>
            <a:pPr lvl="1"/>
            <a:r>
              <a:rPr lang="en-US" dirty="0"/>
              <a:t>iOS</a:t>
            </a:r>
          </a:p>
          <a:p>
            <a:pPr lvl="1"/>
            <a:r>
              <a:rPr lang="en-US" dirty="0"/>
              <a:t>React Native</a:t>
            </a:r>
          </a:p>
        </p:txBody>
      </p:sp>
    </p:spTree>
    <p:extLst>
      <p:ext uri="{BB962C8B-B14F-4D97-AF65-F5344CB8AC3E}">
        <p14:creationId xmlns:p14="http://schemas.microsoft.com/office/powerpoint/2010/main" val="4228123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5EFB1-3BE0-177F-0A60-CBF3B23D3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flipper?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80D1DC-613C-1C61-FDBA-78C14F6D3E7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56" y="2342862"/>
            <a:ext cx="5420374" cy="309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7FBACE-7938-2FCB-1965-87F7898DF8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96149" y="2066973"/>
            <a:ext cx="4995332" cy="3649133"/>
          </a:xfrm>
        </p:spPr>
        <p:txBody>
          <a:bodyPr>
            <a:normAutofit/>
          </a:bodyPr>
          <a:lstStyle/>
          <a:p>
            <a:r>
              <a:rPr lang="en-US" dirty="0"/>
              <a:t>No IDE required</a:t>
            </a:r>
          </a:p>
          <a:p>
            <a:pPr lvl="1"/>
            <a:r>
              <a:rPr lang="en-US" dirty="0"/>
              <a:t>Testers and users can debug/view app</a:t>
            </a:r>
          </a:p>
          <a:p>
            <a:r>
              <a:rPr lang="en-US" dirty="0"/>
              <a:t>Replay sessions</a:t>
            </a:r>
          </a:p>
          <a:p>
            <a:pPr lvl="1"/>
            <a:r>
              <a:rPr lang="en-US" dirty="0"/>
              <a:t>Export/Import files</a:t>
            </a:r>
          </a:p>
          <a:p>
            <a:r>
              <a:rPr lang="en-US" dirty="0"/>
              <a:t>Platform agnostic</a:t>
            </a:r>
          </a:p>
          <a:p>
            <a:pPr lvl="1"/>
            <a:r>
              <a:rPr lang="en-US" dirty="0"/>
              <a:t>Support your own OS?</a:t>
            </a:r>
          </a:p>
          <a:p>
            <a:r>
              <a:rPr lang="en-US" dirty="0"/>
              <a:t>Out-of-the-box plugins</a:t>
            </a:r>
          </a:p>
        </p:txBody>
      </p:sp>
    </p:spTree>
    <p:extLst>
      <p:ext uri="{BB962C8B-B14F-4D97-AF65-F5344CB8AC3E}">
        <p14:creationId xmlns:p14="http://schemas.microsoft.com/office/powerpoint/2010/main" val="2682889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9BC4-BF37-BEC0-2BF2-CD2DA4E6E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flipper in your app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9BFA01-F48D-500A-C1F3-0B03B5F93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778007"/>
            <a:ext cx="7772400" cy="290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404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9BC4-BF37-BEC0-2BF2-CD2DA4E6E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flipper in your app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6FAA8C-5869-B432-3A18-689053B35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432" y="1825584"/>
            <a:ext cx="6687589" cy="475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864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</TotalTime>
  <Words>263</Words>
  <Application>Microsoft Macintosh PowerPoint</Application>
  <PresentationFormat>Widescreen</PresentationFormat>
  <Paragraphs>66</Paragraphs>
  <Slides>26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Celestial</vt:lpstr>
      <vt:lpstr>PowerPoint Presentation</vt:lpstr>
      <vt:lpstr>PowerPoint Presentation</vt:lpstr>
      <vt:lpstr>Debugging web</vt:lpstr>
      <vt:lpstr>Facebook stetho</vt:lpstr>
      <vt:lpstr>Debugging mobile apps with Flipper</vt:lpstr>
      <vt:lpstr>What is Flipper?</vt:lpstr>
      <vt:lpstr>WHY flipper?</vt:lpstr>
      <vt:lpstr>How to use flipper in your app</vt:lpstr>
      <vt:lpstr>How to use flipper in your app</vt:lpstr>
      <vt:lpstr>Out-of-the-box plugins</vt:lpstr>
      <vt:lpstr>Shared preferences (Android)</vt:lpstr>
      <vt:lpstr>Shared preferences (Android)</vt:lpstr>
      <vt:lpstr>Shared preferences (Android)</vt:lpstr>
      <vt:lpstr>Shared preferences (Flipper)</vt:lpstr>
      <vt:lpstr>Network Request</vt:lpstr>
      <vt:lpstr>Databases</vt:lpstr>
      <vt:lpstr>Navigation (deep links) - Android</vt:lpstr>
      <vt:lpstr>Navigation (deep links) - Flipper</vt:lpstr>
      <vt:lpstr>DEmo</vt:lpstr>
      <vt:lpstr>Creating your own plugins</vt:lpstr>
      <vt:lpstr>Creating plugins</vt:lpstr>
      <vt:lpstr>PowerPoint Presentation</vt:lpstr>
      <vt:lpstr>PowerPoint Presentation</vt:lpstr>
      <vt:lpstr>DEmo</vt:lpstr>
      <vt:lpstr>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guide to debugging apps</dc:title>
  <dc:creator>Galiana, Camilo</dc:creator>
  <cp:lastModifiedBy>Galiana, Camilo</cp:lastModifiedBy>
  <cp:revision>1</cp:revision>
  <dcterms:created xsi:type="dcterms:W3CDTF">2022-08-15T08:06:01Z</dcterms:created>
  <dcterms:modified xsi:type="dcterms:W3CDTF">2022-08-26T13:44:48Z</dcterms:modified>
</cp:coreProperties>
</file>